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256" r:id="rId2"/>
    <p:sldId id="282" r:id="rId3"/>
    <p:sldId id="259" r:id="rId4"/>
    <p:sldId id="784" r:id="rId5"/>
    <p:sldId id="785" r:id="rId6"/>
    <p:sldId id="779" r:id="rId7"/>
    <p:sldId id="645" r:id="rId8"/>
    <p:sldId id="787" r:id="rId9"/>
    <p:sldId id="790" r:id="rId10"/>
    <p:sldId id="657" r:id="rId11"/>
    <p:sldId id="791" r:id="rId12"/>
    <p:sldId id="658" r:id="rId13"/>
    <p:sldId id="792" r:id="rId14"/>
    <p:sldId id="793" r:id="rId15"/>
    <p:sldId id="794" r:id="rId16"/>
    <p:sldId id="796" r:id="rId17"/>
    <p:sldId id="797" r:id="rId18"/>
    <p:sldId id="795" r:id="rId19"/>
    <p:sldId id="280" r:id="rId20"/>
  </p:sldIdLst>
  <p:sldSz cx="12192000" cy="6858000"/>
  <p:notesSz cx="9775825" cy="66452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roduct overview" id="{C0379C17-CC8C-4578-B282-C422A31B7509}">
          <p14:sldIdLst>
            <p14:sldId id="256"/>
            <p14:sldId id="282"/>
            <p14:sldId id="259"/>
            <p14:sldId id="784"/>
            <p14:sldId id="785"/>
            <p14:sldId id="779"/>
          </p14:sldIdLst>
        </p14:section>
        <p14:section name="Training overview" id="{1C07E155-2AA7-4CBF-9F29-3D714EABF13F}">
          <p14:sldIdLst>
            <p14:sldId id="645"/>
            <p14:sldId id="787"/>
            <p14:sldId id="790"/>
          </p14:sldIdLst>
        </p14:section>
        <p14:section name="Demo" id="{CF9B0092-DEF5-4C46-9272-8E8F4AD8428F}">
          <p14:sldIdLst>
            <p14:sldId id="657"/>
            <p14:sldId id="791"/>
          </p14:sldIdLst>
        </p14:section>
        <p14:section name="Self reflection" id="{EDC0C31D-69C5-4107-915E-7F5FB88F59AE}">
          <p14:sldIdLst>
            <p14:sldId id="658"/>
            <p14:sldId id="792"/>
            <p14:sldId id="793"/>
            <p14:sldId id="794"/>
            <p14:sldId id="796"/>
            <p14:sldId id="797"/>
            <p14:sldId id="795"/>
          </p14:sldIdLst>
        </p14:section>
        <p14:section name="Closing (JG)" id="{CC335471-6FB6-4B24-836B-A4BFF7AB9594}">
          <p14:sldIdLst>
            <p14:sldId id="28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F004C"/>
    <a:srgbClr val="004050"/>
    <a:srgbClr val="F3622C"/>
    <a:srgbClr val="7F007D"/>
    <a:srgbClr val="20D3FF"/>
    <a:srgbClr val="00EDB5"/>
    <a:srgbClr val="C4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89610" autoAdjust="0"/>
  </p:normalViewPr>
  <p:slideViewPr>
    <p:cSldViewPr snapToGrid="0" snapToObjects="1" showGuides="1">
      <p:cViewPr varScale="1">
        <p:scale>
          <a:sx n="66" d="100"/>
          <a:sy n="66" d="100"/>
        </p:scale>
        <p:origin x="668" y="4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-3885"/>
    </p:cViewPr>
  </p:sorterViewPr>
  <p:notesViewPr>
    <p:cSldViewPr snapToGrid="0" snapToObjects="1">
      <p:cViewPr varScale="1">
        <p:scale>
          <a:sx n="119" d="100"/>
          <a:sy n="119" d="100"/>
        </p:scale>
        <p:origin x="1332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236347" cy="33345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537144" y="0"/>
            <a:ext cx="4236347" cy="33345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D088FE-3E68-47FE-8BA4-634CD34BABBC}" type="datetimeFigureOut">
              <a:rPr lang="en-GB" smtClean="0"/>
              <a:t>24/10/2019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311825"/>
            <a:ext cx="4236347" cy="3334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537144" y="6311825"/>
            <a:ext cx="4236347" cy="3334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B31C5D-0DE0-4486-9782-41885BE5816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30825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236191" cy="33341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537372" y="0"/>
            <a:ext cx="4236191" cy="33341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6B66C6-1E92-0F4E-A300-9D4ED1F0C23F}" type="datetimeFigureOut">
              <a:rPr lang="en-GB" smtClean="0"/>
              <a:t>24/10/2019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94013" y="830263"/>
            <a:ext cx="3987800" cy="22431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77583" y="3198039"/>
            <a:ext cx="7820660" cy="261657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6311859"/>
            <a:ext cx="4236191" cy="33341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537372" y="6311859"/>
            <a:ext cx="4236191" cy="33341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8901C6-1DA1-FB44-ABEE-06A0FEB7738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76747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White /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4785" y="2322726"/>
            <a:ext cx="6596062" cy="2431485"/>
          </a:xfrm>
        </p:spPr>
        <p:txBody>
          <a:bodyPr anchor="b" anchorCtr="0">
            <a:noAutofit/>
          </a:bodyPr>
          <a:lstStyle>
            <a:lvl1pPr algn="l">
              <a:lnSpc>
                <a:spcPct val="90000"/>
              </a:lnSpc>
              <a:defRPr sz="5600" baseline="0">
                <a:solidFill>
                  <a:srgbClr val="004050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  <a:endParaRPr lang="en-GB" noProof="0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55" r="11010"/>
          <a:stretch/>
        </p:blipFill>
        <p:spPr>
          <a:xfrm>
            <a:off x="7171920" y="-4252"/>
            <a:ext cx="5020079" cy="5635931"/>
          </a:xfrm>
          <a:prstGeom prst="rect">
            <a:avLst/>
          </a:prstGeom>
        </p:spPr>
      </p:pic>
      <p:pic>
        <p:nvPicPr>
          <p:cNvPr id="12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76237" y="5768975"/>
            <a:ext cx="6604609" cy="709613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dirty="0"/>
              <a:t>Subtitle here</a:t>
            </a:r>
          </a:p>
        </p:txBody>
      </p:sp>
    </p:spTree>
    <p:extLst>
      <p:ext uri="{BB962C8B-B14F-4D97-AF65-F5344CB8AC3E}">
        <p14:creationId xmlns:p14="http://schemas.microsoft.com/office/powerpoint/2010/main" val="38568465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1457" userDrawn="1">
          <p15:clr>
            <a:srgbClr val="FBAE40"/>
          </p15:clr>
        </p15:guide>
        <p15:guide id="3" orient="horz" pos="3634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range Background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944"/>
          <a:stretch/>
        </p:blipFill>
        <p:spPr>
          <a:xfrm>
            <a:off x="0" y="-1"/>
            <a:ext cx="12192000" cy="68622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>
                <a:solidFill>
                  <a:srgbClr val="004050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7" name="Content Placeholder 3"/>
          <p:cNvSpPr>
            <a:spLocks noGrp="1"/>
          </p:cNvSpPr>
          <p:nvPr>
            <p:ph sz="quarter" idx="10"/>
          </p:nvPr>
        </p:nvSpPr>
        <p:spPr>
          <a:xfrm>
            <a:off x="385299" y="5768975"/>
            <a:ext cx="5627171" cy="709613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990026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range Background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607"/>
          <a:stretch/>
        </p:blipFill>
        <p:spPr>
          <a:xfrm>
            <a:off x="0" y="-1"/>
            <a:ext cx="12192000" cy="688791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>
                <a:solidFill>
                  <a:srgbClr val="004050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8" name="Content Placeholder 3"/>
          <p:cNvSpPr>
            <a:spLocks noGrp="1"/>
          </p:cNvSpPr>
          <p:nvPr>
            <p:ph sz="quarter" idx="10"/>
          </p:nvPr>
        </p:nvSpPr>
        <p:spPr>
          <a:xfrm>
            <a:off x="385299" y="5768975"/>
            <a:ext cx="5627171" cy="722632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945117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range Background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32"/>
          <a:stretch/>
        </p:blipFill>
        <p:spPr>
          <a:xfrm>
            <a:off x="0" y="1"/>
            <a:ext cx="12192000" cy="687081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>
                <a:solidFill>
                  <a:srgbClr val="004050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7" name="Content Placeholder 3"/>
          <p:cNvSpPr>
            <a:spLocks noGrp="1"/>
          </p:cNvSpPr>
          <p:nvPr>
            <p:ph sz="quarter" idx="10"/>
          </p:nvPr>
        </p:nvSpPr>
        <p:spPr>
          <a:xfrm>
            <a:off x="385299" y="5768975"/>
            <a:ext cx="5627171" cy="709613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023708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Orange Background C"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>
                <a:solidFill>
                  <a:srgbClr val="004050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7" name="Content Placeholder 3"/>
          <p:cNvSpPr>
            <a:spLocks noGrp="1"/>
          </p:cNvSpPr>
          <p:nvPr>
            <p:ph sz="quarter" idx="10"/>
          </p:nvPr>
        </p:nvSpPr>
        <p:spPr>
          <a:xfrm>
            <a:off x="385299" y="5768975"/>
            <a:ext cx="5627171" cy="705846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399822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Orange Background C"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>
                <a:solidFill>
                  <a:srgbClr val="004050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7" name="Content Placeholder 3"/>
          <p:cNvSpPr>
            <a:spLocks noGrp="1"/>
          </p:cNvSpPr>
          <p:nvPr>
            <p:ph sz="quarter" idx="10"/>
          </p:nvPr>
        </p:nvSpPr>
        <p:spPr>
          <a:xfrm>
            <a:off x="385299" y="5768975"/>
            <a:ext cx="5627171" cy="709613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561655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Orange Background C"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>
                <a:solidFill>
                  <a:srgbClr val="004050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7" name="Content Placeholder 3"/>
          <p:cNvSpPr>
            <a:spLocks noGrp="1"/>
          </p:cNvSpPr>
          <p:nvPr>
            <p:ph sz="quarter" idx="10"/>
          </p:nvPr>
        </p:nvSpPr>
        <p:spPr>
          <a:xfrm>
            <a:off x="385300" y="5768975"/>
            <a:ext cx="3824288" cy="714393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283943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1 Section Divid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3">
            <a:extLst>
              <a:ext uri="{FF2B5EF4-FFF2-40B4-BE49-F238E27FC236}">
                <a16:creationId xmlns:a16="http://schemas.microsoft.com/office/drawing/2014/main" id="{3344A4B7-0EC8-AD4A-8611-5B12AB419DC2}"/>
              </a:ext>
            </a:extLst>
          </p:cNvPr>
          <p:cNvSpPr/>
          <p:nvPr userDrawn="1"/>
        </p:nvSpPr>
        <p:spPr>
          <a:xfrm>
            <a:off x="0" y="0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10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4784" y="343368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451938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2 Section Divider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6238" y="1756434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  <a:endParaRPr lang="en-GB" noProof="0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09" y="1897166"/>
            <a:ext cx="11479292" cy="4960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1772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3 Section Divider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453"/>
          <a:stretch/>
        </p:blipFill>
        <p:spPr>
          <a:xfrm>
            <a:off x="-1" y="2138695"/>
            <a:ext cx="11137643" cy="497337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7037" y="116954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92691454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4 Section Divider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7037" y="116954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  <a:endParaRPr lang="en-GB" noProof="0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7"/>
          <a:stretch/>
        </p:blipFill>
        <p:spPr>
          <a:xfrm>
            <a:off x="0" y="2294314"/>
            <a:ext cx="9545652" cy="4066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6902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White / T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63" r="13611"/>
          <a:stretch/>
        </p:blipFill>
        <p:spPr>
          <a:xfrm>
            <a:off x="7096499" y="0"/>
            <a:ext cx="5098350" cy="56698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4785" y="2322726"/>
            <a:ext cx="6596062" cy="2431485"/>
          </a:xfrm>
        </p:spPr>
        <p:txBody>
          <a:bodyPr anchor="b" anchorCtr="0">
            <a:noAutofit/>
          </a:bodyPr>
          <a:lstStyle>
            <a:lvl1pPr algn="l">
              <a:lnSpc>
                <a:spcPct val="90000"/>
              </a:lnSpc>
              <a:defRPr sz="5600" baseline="0">
                <a:solidFill>
                  <a:srgbClr val="004050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  <a:endParaRPr lang="en-GB" noProof="0" dirty="0"/>
          </a:p>
        </p:txBody>
      </p:sp>
      <p:pic>
        <p:nvPicPr>
          <p:cNvPr id="12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76237" y="5768975"/>
            <a:ext cx="6604609" cy="709613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dirty="0"/>
              <a:t>Subtitle here</a:t>
            </a:r>
          </a:p>
        </p:txBody>
      </p:sp>
    </p:spTree>
    <p:extLst>
      <p:ext uri="{BB962C8B-B14F-4D97-AF65-F5344CB8AC3E}">
        <p14:creationId xmlns:p14="http://schemas.microsoft.com/office/powerpoint/2010/main" val="40459597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4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s or 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76227288-3085-43EC-8D20-421F92CC544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75000"/>
              <a:lumOff val="25000"/>
              <a:alpha val="9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00" dirty="0">
              <a:solidFill>
                <a:schemeClr val="tx2"/>
              </a:solidFill>
            </a:endParaRPr>
          </a:p>
        </p:txBody>
      </p:sp>
      <p:sp>
        <p:nvSpPr>
          <p:cNvPr id="17" name="Content Placeholder 12">
            <a:extLst>
              <a:ext uri="{FF2B5EF4-FFF2-40B4-BE49-F238E27FC236}">
                <a16:creationId xmlns:a16="http://schemas.microsoft.com/office/drawing/2014/main" id="{D9A92CC3-EE40-4F63-8F66-B365FED2C26B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386349" y="2733260"/>
            <a:ext cx="5963478" cy="3743139"/>
          </a:xfrm>
        </p:spPr>
        <p:txBody>
          <a:bodyPr>
            <a:noAutofit/>
          </a:bodyPr>
          <a:lstStyle>
            <a:lvl1pPr marL="342900" indent="-342900">
              <a:spcAft>
                <a:spcPts val="800"/>
              </a:spcAft>
              <a:buClr>
                <a:schemeClr val="bg1"/>
              </a:buClr>
              <a:buFont typeface="Arial" panose="020B0604020202020204" pitchFamily="34" charset="0"/>
              <a:buChar char="›"/>
              <a:defRPr b="0" baseline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742950" indent="-285750">
              <a:spcAft>
                <a:spcPts val="800"/>
              </a:spcAft>
              <a:buClr>
                <a:schemeClr val="bg1"/>
              </a:buClr>
              <a:buFont typeface="Arial" panose="020B0604020202020204" pitchFamily="34" charset="0"/>
              <a:buChar char="›"/>
              <a:defRPr sz="1800" b="0" baseline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143000" indent="-228600">
              <a:spcAft>
                <a:spcPts val="800"/>
              </a:spcAft>
              <a:buClr>
                <a:schemeClr val="bg1"/>
              </a:buClr>
              <a:buFont typeface="Arial" panose="020B0604020202020204" pitchFamily="34" charset="0"/>
              <a:buChar char="›"/>
              <a:defRPr sz="1800" b="0" baseline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600200" indent="-228600">
              <a:spcAft>
                <a:spcPts val="800"/>
              </a:spcAft>
              <a:buClr>
                <a:schemeClr val="bg1"/>
              </a:buClr>
              <a:buFont typeface="Arial" panose="020B0604020202020204" pitchFamily="34" charset="0"/>
              <a:buChar char="›"/>
              <a:defRPr sz="1800" b="0" baseline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2057400" indent="-228600">
              <a:spcAft>
                <a:spcPts val="800"/>
              </a:spcAft>
              <a:buClr>
                <a:schemeClr val="bg1"/>
              </a:buClr>
              <a:buFont typeface="Arial" panose="020B0604020202020204" pitchFamily="34" charset="0"/>
              <a:buChar char="›"/>
              <a:defRPr sz="1800" b="0" baseline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8" name="Title Placeholder 3">
            <a:extLst>
              <a:ext uri="{FF2B5EF4-FFF2-40B4-BE49-F238E27FC236}">
                <a16:creationId xmlns:a16="http://schemas.microsoft.com/office/drawing/2014/main" id="{D8B6CC33-AFDB-4D7B-9FC6-0242427821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6349" y="1921382"/>
            <a:ext cx="5973417" cy="6264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>
              <a:defRPr sz="4400" cap="all" baseline="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Course times/ objectives/summary</a:t>
            </a:r>
          </a:p>
        </p:txBody>
      </p:sp>
      <p:pic>
        <p:nvPicPr>
          <p:cNvPr id="23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7" y="377825"/>
            <a:ext cx="781218" cy="5521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180B5C5-8DF1-4B01-815E-5D1D1A3758B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63" r="13611"/>
          <a:stretch/>
        </p:blipFill>
        <p:spPr>
          <a:xfrm>
            <a:off x="7096499" y="0"/>
            <a:ext cx="5098350" cy="5669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0385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Slid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453"/>
          <a:stretch/>
        </p:blipFill>
        <p:spPr>
          <a:xfrm>
            <a:off x="0" y="3432381"/>
            <a:ext cx="5788325" cy="2584704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242034"/>
            <a:ext cx="3694112" cy="196215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Page title </a:t>
            </a:r>
            <a:br>
              <a:rPr lang="en-US" dirty="0"/>
            </a:br>
            <a:r>
              <a:rPr lang="en-US" dirty="0"/>
              <a:t>to sit here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195034" y="3432175"/>
            <a:ext cx="5621337" cy="3046413"/>
          </a:xfrm>
        </p:spPr>
        <p:txBody>
          <a:bodyPr/>
          <a:lstStyle>
            <a:lvl1pPr marL="270000" indent="-270000">
              <a:buFont typeface="Arial" panose="020B0604020202020204" pitchFamily="34" charset="0"/>
              <a:buChar char="•"/>
              <a:defRPr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400"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1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dirty="0"/>
              <a:t>Text to sit here</a:t>
            </a:r>
          </a:p>
          <a:p>
            <a:pPr lvl="1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dirty="0"/>
              <a:t>Text to sit here</a:t>
            </a:r>
          </a:p>
          <a:p>
            <a:pPr marL="180000" marR="0" lvl="1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Text to sit here</a:t>
            </a:r>
          </a:p>
          <a:p>
            <a:pPr marL="180000" marR="0" lvl="1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Text to sit here</a:t>
            </a:r>
          </a:p>
          <a:p>
            <a:pPr marL="180000" marR="0" lvl="1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Text to sit here</a:t>
            </a:r>
          </a:p>
          <a:p>
            <a:pPr lvl="1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GB" dirty="0"/>
          </a:p>
          <a:p>
            <a:pPr lvl="1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GB" dirty="0"/>
          </a:p>
          <a:p>
            <a:pPr lvl="1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GB" dirty="0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7" y="377825"/>
            <a:ext cx="781218" cy="55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2407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Slid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0832" y="1242034"/>
            <a:ext cx="2721143" cy="196215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FF004C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Page title </a:t>
            </a:r>
            <a:br>
              <a:rPr lang="en-US" dirty="0"/>
            </a:br>
            <a:r>
              <a:rPr lang="en-US" dirty="0"/>
              <a:t>to sit </a:t>
            </a:r>
            <a:br>
              <a:rPr lang="en-US" dirty="0"/>
            </a:br>
            <a:r>
              <a:rPr lang="en-US" dirty="0"/>
              <a:t>here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3293084" y="2366057"/>
            <a:ext cx="2719387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 b="0"/>
            </a:lvl1pPr>
            <a:lvl2pPr marL="180000" indent="-180000">
              <a:buFont typeface="Arial" panose="020B0604020202020204" pitchFamily="34" charset="0"/>
              <a:buChar char="•"/>
              <a:defRPr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6195034" y="2366057"/>
            <a:ext cx="2710841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 b="0"/>
            </a:lvl1pPr>
            <a:lvl2pPr marL="180000" indent="-180000">
              <a:buFont typeface="Arial" panose="020B0604020202020204" pitchFamily="34" charset="0"/>
              <a:buChar char="•"/>
              <a:defRPr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9094769" y="2366057"/>
            <a:ext cx="2719387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 b="0"/>
            </a:lvl1pPr>
            <a:lvl2pPr marL="180000" indent="-180000">
              <a:buFont typeface="Arial" panose="020B0604020202020204" pitchFamily="34" charset="0"/>
              <a:buChar char="•"/>
              <a:defRPr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2" name="Picture Placeholder 21"/>
          <p:cNvSpPr>
            <a:spLocks noGrp="1"/>
          </p:cNvSpPr>
          <p:nvPr>
            <p:ph type="pic" sz="quarter" idx="18" hasCustomPrompt="1"/>
          </p:nvPr>
        </p:nvSpPr>
        <p:spPr>
          <a:xfrm>
            <a:off x="3284538" y="1233488"/>
            <a:ext cx="785813" cy="78581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23" name="Picture Placeholder 21"/>
          <p:cNvSpPr>
            <a:spLocks noGrp="1"/>
          </p:cNvSpPr>
          <p:nvPr>
            <p:ph type="pic" sz="quarter" idx="19" hasCustomPrompt="1"/>
          </p:nvPr>
        </p:nvSpPr>
        <p:spPr>
          <a:xfrm>
            <a:off x="6186488" y="1226412"/>
            <a:ext cx="785813" cy="78581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24" name="Picture Placeholder 21"/>
          <p:cNvSpPr>
            <a:spLocks noGrp="1"/>
          </p:cNvSpPr>
          <p:nvPr>
            <p:ph type="pic" sz="quarter" idx="20" hasCustomPrompt="1"/>
          </p:nvPr>
        </p:nvSpPr>
        <p:spPr>
          <a:xfrm>
            <a:off x="9094769" y="1233488"/>
            <a:ext cx="785813" cy="78581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/>
              <a:t>icon</a:t>
            </a:r>
          </a:p>
        </p:txBody>
      </p:sp>
      <p:pic>
        <p:nvPicPr>
          <p:cNvPr id="10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7" y="377825"/>
            <a:ext cx="781218" cy="55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8902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Slide - With side bar C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349984"/>
            <a:ext cx="3443732" cy="2751998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800" cap="all" baseline="0">
                <a:solidFill>
                  <a:schemeClr val="bg1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slide title to sit here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4"/>
            <a:ext cx="5803900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 b="0"/>
            </a:lvl1pPr>
            <a:lvl2pPr marL="180000" indent="-180000">
              <a:buFont typeface="Arial" panose="020B0604020202020204" pitchFamily="34" charset="0"/>
              <a:buChar char="•"/>
              <a:defRPr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35"/>
          <a:stretch/>
        </p:blipFill>
        <p:spPr>
          <a:xfrm>
            <a:off x="0" y="4435268"/>
            <a:ext cx="4722378" cy="162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8592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ext Slide - With side bar C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349984"/>
            <a:ext cx="3443732" cy="2751998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800" cap="all" baseline="0">
                <a:solidFill>
                  <a:schemeClr val="bg1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slide title to sit here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4"/>
            <a:ext cx="2901950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 b="0"/>
            </a:lvl1pPr>
            <a:lvl2pPr marL="180000" indent="-180000">
              <a:buFont typeface="Arial" panose="020B0604020202020204" pitchFamily="34" charset="0"/>
              <a:buChar char="•"/>
              <a:defRPr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8517222" y="1349984"/>
            <a:ext cx="2901950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 b="0"/>
            </a:lvl1pPr>
            <a:lvl2pPr marL="180000" indent="-180000">
              <a:buFont typeface="Arial" panose="020B0604020202020204" pitchFamily="34" charset="0"/>
              <a:buChar char="•"/>
              <a:defRPr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238" y="4446884"/>
            <a:ext cx="4375225" cy="1964632"/>
          </a:xfrm>
          <a:prstGeom prst="rect">
            <a:avLst/>
          </a:prstGeom>
        </p:spPr>
      </p:pic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5347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Slide - With side bar B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7F00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7"/>
          <a:stretch/>
        </p:blipFill>
        <p:spPr>
          <a:xfrm>
            <a:off x="0" y="4485899"/>
            <a:ext cx="4401082" cy="1874860"/>
          </a:xfrm>
          <a:prstGeom prst="rect">
            <a:avLst/>
          </a:prstGeom>
        </p:spPr>
      </p:pic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349984"/>
            <a:ext cx="3443732" cy="2751998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800" cap="all" baseline="0">
                <a:solidFill>
                  <a:schemeClr val="bg1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slide title to sit here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4"/>
            <a:ext cx="5803900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 b="0"/>
            </a:lvl1pPr>
            <a:lvl2pPr marL="180000" indent="-180000">
              <a:buFont typeface="Arial" panose="020B0604020202020204" pitchFamily="34" charset="0"/>
              <a:buChar char="•"/>
              <a:defRPr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pic>
        <p:nvPicPr>
          <p:cNvPr id="7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2540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 userDrawn="1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ext Slide - With side bar B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7F00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531" y="4614727"/>
            <a:ext cx="4244154" cy="1944001"/>
          </a:xfrm>
          <a:prstGeom prst="rect">
            <a:avLst/>
          </a:prstGeom>
        </p:spPr>
      </p:pic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349984"/>
            <a:ext cx="3443732" cy="2751998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800" cap="all" baseline="0">
                <a:solidFill>
                  <a:schemeClr val="bg1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slide title to sit here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4"/>
            <a:ext cx="2901950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 b="0"/>
            </a:lvl1pPr>
            <a:lvl2pPr marL="180000" indent="-180000">
              <a:buFont typeface="Arial" panose="020B0604020202020204" pitchFamily="34" charset="0"/>
              <a:buChar char="•"/>
              <a:defRPr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8120063" y="1349984"/>
            <a:ext cx="2901950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 b="0"/>
            </a:lvl1pPr>
            <a:lvl2pPr marL="180000" indent="-180000">
              <a:buFont typeface="Arial" panose="020B0604020202020204" pitchFamily="34" charset="0"/>
              <a:buChar char="•"/>
              <a:defRPr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0075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Slid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0616" y="930001"/>
            <a:ext cx="6306432" cy="1739432"/>
          </a:xfrm>
          <a:prstGeom prst="rect">
            <a:avLst/>
          </a:prstGeom>
        </p:spPr>
      </p:pic>
      <p:sp>
        <p:nvSpPr>
          <p:cNvPr id="7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242034"/>
            <a:ext cx="4834916" cy="196215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Page title </a:t>
            </a:r>
            <a:br>
              <a:rPr lang="en-US" dirty="0"/>
            </a:br>
            <a:r>
              <a:rPr lang="en-US" dirty="0"/>
              <a:t>to sit here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6186488" y="3429000"/>
            <a:ext cx="5621337" cy="3049588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b="0"/>
            </a:lvl1pPr>
            <a:lvl2pPr marL="180000" indent="-180000">
              <a:lnSpc>
                <a:spcPct val="100000"/>
              </a:lnSpc>
              <a:buFont typeface="Arial" panose="020B0604020202020204" pitchFamily="34" charset="0"/>
              <a:buChar char="•"/>
              <a:defRPr sz="140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384784" y="3438258"/>
            <a:ext cx="5621337" cy="3049588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b="0"/>
            </a:lvl1pPr>
            <a:lvl2pPr marL="180000" indent="-180000">
              <a:lnSpc>
                <a:spcPct val="100000"/>
              </a:lnSpc>
              <a:buFont typeface="Arial" panose="020B0604020202020204" pitchFamily="34" charset="0"/>
              <a:buChar char="•"/>
              <a:defRPr sz="140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7" y="377825"/>
            <a:ext cx="781218" cy="55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1439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 userDrawn="1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242034"/>
            <a:ext cx="3683110" cy="3654706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none" baseline="0">
                <a:solidFill>
                  <a:srgbClr val="7F007D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Page title </a:t>
            </a:r>
            <a:br>
              <a:rPr lang="en-US" dirty="0"/>
            </a:br>
            <a:r>
              <a:rPr lang="en-US" dirty="0"/>
              <a:t>to sit here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4251325" y="2111375"/>
            <a:ext cx="1055688" cy="105568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22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6186488" y="2111375"/>
            <a:ext cx="1055688" cy="105568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23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8120063" y="2111375"/>
            <a:ext cx="1055688" cy="105568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25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10056094" y="2111375"/>
            <a:ext cx="1055688" cy="105568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6186488" y="3429000"/>
            <a:ext cx="1752600" cy="3049588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/>
            </a:lvl1pPr>
            <a:lvl2pPr marL="0" indent="0">
              <a:lnSpc>
                <a:spcPct val="100000"/>
              </a:lnSpc>
              <a:buNone/>
              <a:defRPr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6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4251325" y="3429000"/>
            <a:ext cx="1752600" cy="3049588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/>
            </a:lvl1pPr>
            <a:lvl2pPr marL="0" indent="0">
              <a:lnSpc>
                <a:spcPct val="100000"/>
              </a:lnSpc>
              <a:buNone/>
              <a:defRPr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7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8120063" y="3429000"/>
            <a:ext cx="1752600" cy="3049588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/>
            </a:lvl1pPr>
            <a:lvl2pPr marL="0" indent="0">
              <a:lnSpc>
                <a:spcPct val="100000"/>
              </a:lnSpc>
              <a:buNone/>
              <a:defRPr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8" name="Text Placeholder 4"/>
          <p:cNvSpPr>
            <a:spLocks noGrp="1"/>
          </p:cNvSpPr>
          <p:nvPr>
            <p:ph type="body" sz="quarter" idx="18"/>
          </p:nvPr>
        </p:nvSpPr>
        <p:spPr>
          <a:xfrm>
            <a:off x="10056094" y="3429000"/>
            <a:ext cx="1752600" cy="3049588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/>
            </a:lvl1pPr>
            <a:lvl2pPr marL="0" indent="0">
              <a:lnSpc>
                <a:spcPct val="100000"/>
              </a:lnSpc>
              <a:buNone/>
              <a:defRPr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pic>
        <p:nvPicPr>
          <p:cNvPr id="13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7" y="377825"/>
            <a:ext cx="781218" cy="55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7454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 userDrawn="1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1357921" y="1240172"/>
            <a:ext cx="9483118" cy="520262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Page title to sit here</a:t>
            </a: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1357921" y="2102264"/>
            <a:ext cx="9483117" cy="4376323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  <a:lvl2pPr marL="171450" indent="-171450">
              <a:buFont typeface="Arial" panose="020B0604020202020204" pitchFamily="34" charset="0"/>
              <a:buChar char="•"/>
              <a:defRPr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25889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White /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4785" y="2322726"/>
            <a:ext cx="6596062" cy="2431485"/>
          </a:xfrm>
        </p:spPr>
        <p:txBody>
          <a:bodyPr anchor="b" anchorCtr="0">
            <a:noAutofit/>
          </a:bodyPr>
          <a:lstStyle>
            <a:lvl1pPr algn="l">
              <a:lnSpc>
                <a:spcPct val="90000"/>
              </a:lnSpc>
              <a:defRPr sz="5600" baseline="0">
                <a:solidFill>
                  <a:srgbClr val="004050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  <a:endParaRPr lang="en-GB" noProof="0" dirty="0"/>
          </a:p>
        </p:txBody>
      </p:sp>
      <p:pic>
        <p:nvPicPr>
          <p:cNvPr id="12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76237" y="5769746"/>
            <a:ext cx="6604609" cy="685800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dirty="0"/>
              <a:t>Subtitle here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07" r="12445"/>
          <a:stretch/>
        </p:blipFill>
        <p:spPr>
          <a:xfrm>
            <a:off x="7097178" y="0"/>
            <a:ext cx="5106217" cy="5637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0730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4" userDrawn="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6195079" y="2102264"/>
            <a:ext cx="4645959" cy="4376323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  <a:lvl2pPr marL="171450" indent="-171450">
              <a:buFont typeface="Arial" panose="020B0604020202020204" pitchFamily="34" charset="0"/>
              <a:buChar char="•"/>
              <a:defRPr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1357921" y="2102264"/>
            <a:ext cx="4646004" cy="4376323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  <a:lvl2pPr marL="171450" indent="-171450">
              <a:buFont typeface="Arial" panose="020B0604020202020204" pitchFamily="34" charset="0"/>
              <a:buChar char="•"/>
              <a:defRPr/>
            </a:lvl2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1357920" y="1240172"/>
            <a:ext cx="9491663" cy="520262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Page title to sit here</a:t>
            </a:r>
          </a:p>
        </p:txBody>
      </p:sp>
    </p:spTree>
    <p:extLst>
      <p:ext uri="{BB962C8B-B14F-4D97-AF65-F5344CB8AC3E}">
        <p14:creationId xmlns:p14="http://schemas.microsoft.com/office/powerpoint/2010/main" val="2943808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 userDrawn="1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DF09CBD-F5C3-41DF-80FE-C76C1F10FAD7}"/>
              </a:ext>
            </a:extLst>
          </p:cNvPr>
          <p:cNvSpPr/>
          <p:nvPr userDrawn="1"/>
        </p:nvSpPr>
        <p:spPr>
          <a:xfrm>
            <a:off x="-1068" y="0"/>
            <a:ext cx="99238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3" name="Graphic 31">
            <a:extLst>
              <a:ext uri="{FF2B5EF4-FFF2-40B4-BE49-F238E27FC236}">
                <a16:creationId xmlns:a16="http://schemas.microsoft.com/office/drawing/2014/main" id="{14249E1D-FE86-4D9E-8502-E6D57FABB97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77670" y="63442"/>
            <a:ext cx="776377" cy="483079"/>
          </a:xfrm>
          <a:prstGeom prst="rect">
            <a:avLst/>
          </a:prstGeom>
        </p:spPr>
      </p:pic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932FF2E-60A5-4034-9696-1ED43651CD2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1484" y="416607"/>
            <a:ext cx="776377" cy="6024785"/>
          </a:xfrm>
        </p:spPr>
        <p:txBody>
          <a:bodyPr vert="vert270" anchor="ctr"/>
          <a:lstStyle>
            <a:lvl1pPr marL="0" indent="0" algn="ctr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2400" cap="all" baseline="0">
                <a:solidFill>
                  <a:schemeClr val="bg1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slide title to sit here</a:t>
            </a:r>
          </a:p>
        </p:txBody>
      </p:sp>
    </p:spTree>
    <p:extLst>
      <p:ext uri="{BB962C8B-B14F-4D97-AF65-F5344CB8AC3E}">
        <p14:creationId xmlns:p14="http://schemas.microsoft.com/office/powerpoint/2010/main" val="236151381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actice_tas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6E4CE1-3D04-4954-A4CB-A0022E9ACE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7761" y="1138012"/>
            <a:ext cx="9491663" cy="68761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31AA2C04-A7DF-426A-85AE-D76C3780D4F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49121" y="2412445"/>
            <a:ext cx="9902305" cy="57167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b="0"/>
            </a:lvl1pPr>
            <a:lvl2pPr marL="171450" indent="-171450">
              <a:buFont typeface="Arial" panose="020B0604020202020204" pitchFamily="34" charset="0"/>
              <a:buChar char="•"/>
              <a:defRPr/>
            </a:lvl2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640343D0-B17E-453D-BB0C-E030BA3EC01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157761" y="3653722"/>
            <a:ext cx="9483117" cy="1491836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b="0"/>
            </a:lvl1pPr>
            <a:lvl2pPr marL="171450" indent="-171450">
              <a:buFont typeface="Arial" panose="020B0604020202020204" pitchFamily="34" charset="0"/>
              <a:buChar char="•"/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5" name="Picture 3">
            <a:extLst>
              <a:ext uri="{FF2B5EF4-FFF2-40B4-BE49-F238E27FC236}">
                <a16:creationId xmlns:a16="http://schemas.microsoft.com/office/drawing/2014/main" id="{C6A2722D-D898-4022-ACE6-9269D112DDFE}"/>
              </a:ext>
            </a:extLst>
          </p:cNvPr>
          <p:cNvPicPr/>
          <p:nvPr userDrawn="1"/>
        </p:nvPicPr>
        <p:blipFill>
          <a:blip r:embed="rId2"/>
          <a:stretch/>
        </p:blipFill>
        <p:spPr>
          <a:xfrm>
            <a:off x="445680" y="3236123"/>
            <a:ext cx="417600" cy="417600"/>
          </a:xfrm>
          <a:prstGeom prst="rect">
            <a:avLst/>
          </a:prstGeom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2E48EB4-A080-4B39-9289-A0EA3EC3284B}"/>
              </a:ext>
            </a:extLst>
          </p:cNvPr>
          <p:cNvPicPr/>
          <p:nvPr userDrawn="1"/>
        </p:nvPicPr>
        <p:blipFill>
          <a:blip r:embed="rId3"/>
          <a:stretch/>
        </p:blipFill>
        <p:spPr>
          <a:xfrm>
            <a:off x="445680" y="2058041"/>
            <a:ext cx="400320" cy="400320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A7485D3-FA41-4BA4-BB54-241CABE8DD14}"/>
              </a:ext>
            </a:extLst>
          </p:cNvPr>
          <p:cNvSpPr txBox="1"/>
          <p:nvPr userDrawn="1"/>
        </p:nvSpPr>
        <p:spPr>
          <a:xfrm>
            <a:off x="1140574" y="2058041"/>
            <a:ext cx="6600826" cy="40032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l"/>
            <a:r>
              <a:rPr lang="en-GB" b="1" dirty="0"/>
              <a:t>Outcome:</a:t>
            </a:r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DAA07CD-0514-4A92-8537-C2FBC43E5C73}"/>
              </a:ext>
            </a:extLst>
          </p:cNvPr>
          <p:cNvSpPr txBox="1"/>
          <p:nvPr userDrawn="1"/>
        </p:nvSpPr>
        <p:spPr>
          <a:xfrm>
            <a:off x="1149214" y="3236123"/>
            <a:ext cx="6600826" cy="40032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l"/>
            <a:r>
              <a:rPr lang="en-GB" b="1" dirty="0"/>
              <a:t>Steps: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2921823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C7DCA2-BFAA-453B-A3A5-657FED4F8F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05149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4F16D02-6E0E-40F5-B3D8-9742E357C0B1}"/>
              </a:ext>
            </a:extLst>
          </p:cNvPr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Graphic 31">
            <a:extLst>
              <a:ext uri="{FF2B5EF4-FFF2-40B4-BE49-F238E27FC236}">
                <a16:creationId xmlns:a16="http://schemas.microsoft.com/office/drawing/2014/main" id="{BF93C72E-1E34-4068-B836-586A50EFB30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E32025FE-BDEF-4D4D-B6AC-7DB94CA165F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349984"/>
            <a:ext cx="3443732" cy="707416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800" cap="all" baseline="0">
                <a:solidFill>
                  <a:schemeClr val="bg1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Summary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E1CEBC7-9A43-41F0-AF93-4424F8479D9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4"/>
            <a:ext cx="5803900" cy="4094163"/>
          </a:xfrm>
        </p:spPr>
        <p:txBody>
          <a:bodyPr/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600" b="0"/>
            </a:lvl1pPr>
            <a:lvl2pPr marL="180000" indent="-180000">
              <a:buFont typeface="Arial" panose="020B0604020202020204" pitchFamily="34" charset="0"/>
              <a:buChar char="•"/>
              <a:defRPr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diam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 magna.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BD9A7A-0699-49F1-B587-5BA7F0C6196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35"/>
          <a:stretch/>
        </p:blipFill>
        <p:spPr>
          <a:xfrm>
            <a:off x="0" y="4435268"/>
            <a:ext cx="4722378" cy="1628175"/>
          </a:xfrm>
          <a:prstGeom prst="rect">
            <a:avLst/>
          </a:prstGeom>
        </p:spPr>
      </p:pic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001B1B44-1DD2-4CCA-8925-28CAD7D69AA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4784" y="2100970"/>
            <a:ext cx="3443732" cy="707416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2800" cap="all" baseline="0">
                <a:solidFill>
                  <a:schemeClr val="accent2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Module Title</a:t>
            </a:r>
          </a:p>
        </p:txBody>
      </p:sp>
    </p:spTree>
    <p:extLst>
      <p:ext uri="{BB962C8B-B14F-4D97-AF65-F5344CB8AC3E}">
        <p14:creationId xmlns:p14="http://schemas.microsoft.com/office/powerpoint/2010/main" val="361576949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02 Section Divider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09" y="1897166"/>
            <a:ext cx="11479292" cy="4960834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82C3FC1-F6BB-4D59-8A60-9667677517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6238" y="3429000"/>
            <a:ext cx="7093074" cy="605038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GB" b="1" dirty="0"/>
              <a:t>Thank you for listening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BA4F5F5F-43E2-4535-99CC-AE55B687AD31}"/>
              </a:ext>
            </a:extLst>
          </p:cNvPr>
          <p:cNvSpPr txBox="1">
            <a:spLocks/>
          </p:cNvSpPr>
          <p:nvPr userDrawn="1"/>
        </p:nvSpPr>
        <p:spPr>
          <a:xfrm>
            <a:off x="376238" y="5478734"/>
            <a:ext cx="7093074" cy="439200"/>
          </a:xfrm>
          <a:prstGeom prst="rect">
            <a:avLst/>
          </a:prstGeom>
        </p:spPr>
        <p:txBody>
          <a:bodyPr/>
          <a:lstStyle>
            <a:lvl1pPr marL="270000" indent="-2700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650"/>
              </a:spcAft>
              <a:buSzPct val="115000"/>
              <a:buFontTx/>
              <a:buBlip>
                <a:blip r:embed="rId4"/>
              </a:buBlip>
              <a:defRPr sz="1800" b="1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ts val="1400"/>
              </a:lnSpc>
              <a:spcBef>
                <a:spcPts val="0"/>
              </a:spcBef>
              <a:spcAft>
                <a:spcPts val="650"/>
              </a:spcAft>
              <a:buSzPct val="125000"/>
              <a:buFontTx/>
              <a:buBlip>
                <a:blip r:embed="rId4"/>
              </a:buBlip>
              <a:tabLst/>
              <a:defRPr sz="12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180000" indent="-180000" algn="l" defTabSz="914400" rtl="0" eaLnBrk="1" latinLnBrk="0" hangingPunct="1">
              <a:lnSpc>
                <a:spcPts val="1400"/>
              </a:lnSpc>
              <a:spcBef>
                <a:spcPts val="0"/>
              </a:spcBef>
              <a:spcAft>
                <a:spcPts val="650"/>
              </a:spcAft>
              <a:buSzPct val="120000"/>
              <a:buFontTx/>
              <a:buBlip>
                <a:blip r:embed="rId4"/>
              </a:buBlip>
              <a:tabLst/>
              <a:defRPr sz="1000" b="1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180000" indent="-180000" algn="l" defTabSz="914400" rtl="0" eaLnBrk="1" latinLnBrk="0" hangingPunct="1">
              <a:lnSpc>
                <a:spcPts val="1200"/>
              </a:lnSpc>
              <a:spcBef>
                <a:spcPts val="0"/>
              </a:spcBef>
              <a:spcAft>
                <a:spcPts val="650"/>
              </a:spcAft>
              <a:buSzPct val="120000"/>
              <a:buFontTx/>
              <a:buBlip>
                <a:blip r:embed="rId4"/>
              </a:buBlip>
              <a:tabLst/>
              <a:defRPr sz="10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180000" indent="-180000" algn="l" defTabSz="914400" rtl="0" eaLnBrk="1" latinLnBrk="0" hangingPunct="1">
              <a:lnSpc>
                <a:spcPts val="1000"/>
              </a:lnSpc>
              <a:spcBef>
                <a:spcPts val="0"/>
              </a:spcBef>
              <a:spcAft>
                <a:spcPts val="650"/>
              </a:spcAft>
              <a:buSzPct val="125000"/>
              <a:buFontTx/>
              <a:buBlip>
                <a:blip r:embed="rId4"/>
              </a:buBlip>
              <a:tabLst/>
              <a:defRPr sz="8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>
                <a:solidFill>
                  <a:schemeClr val="bg2"/>
                </a:solidFill>
              </a:rPr>
              <a:t>QA hopes you enjoyed your course, as much as we enjoyed teaching you.</a:t>
            </a:r>
          </a:p>
        </p:txBody>
      </p:sp>
    </p:spTree>
    <p:extLst>
      <p:ext uri="{BB962C8B-B14F-4D97-AF65-F5344CB8AC3E}">
        <p14:creationId xmlns:p14="http://schemas.microsoft.com/office/powerpoint/2010/main" val="6570729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White /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21" r="12836"/>
          <a:stretch/>
        </p:blipFill>
        <p:spPr>
          <a:xfrm>
            <a:off x="7080085" y="-8547"/>
            <a:ext cx="5114764" cy="567134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4785" y="2322726"/>
            <a:ext cx="6596062" cy="2431485"/>
          </a:xfrm>
        </p:spPr>
        <p:txBody>
          <a:bodyPr anchor="b" anchorCtr="0">
            <a:noAutofit/>
          </a:bodyPr>
          <a:lstStyle>
            <a:lvl1pPr algn="l">
              <a:lnSpc>
                <a:spcPct val="90000"/>
              </a:lnSpc>
              <a:defRPr sz="5600" baseline="0">
                <a:solidFill>
                  <a:srgbClr val="004050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  <a:endParaRPr lang="en-GB" noProof="0" dirty="0"/>
          </a:p>
        </p:txBody>
      </p:sp>
      <p:pic>
        <p:nvPicPr>
          <p:cNvPr id="12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76237" y="5768975"/>
            <a:ext cx="6604609" cy="695117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dirty="0"/>
              <a:t>Subtitle here</a:t>
            </a:r>
          </a:p>
        </p:txBody>
      </p:sp>
    </p:spTree>
    <p:extLst>
      <p:ext uri="{BB962C8B-B14F-4D97-AF65-F5344CB8AC3E}">
        <p14:creationId xmlns:p14="http://schemas.microsoft.com/office/powerpoint/2010/main" val="22643027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4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al Background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56"/>
          <a:stretch/>
        </p:blipFill>
        <p:spPr>
          <a:xfrm>
            <a:off x="0" y="0"/>
            <a:ext cx="12192000" cy="68537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/>
            </a:lvl1pPr>
          </a:lstStyle>
          <a:p>
            <a:r>
              <a:rPr lang="en-US" noProof="0" dirty="0"/>
              <a:t>Click to edit Master title style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8" name="Content Placeholder 3"/>
          <p:cNvSpPr>
            <a:spLocks noGrp="1"/>
          </p:cNvSpPr>
          <p:nvPr>
            <p:ph sz="quarter" idx="10"/>
          </p:nvPr>
        </p:nvSpPr>
        <p:spPr>
          <a:xfrm>
            <a:off x="385299" y="5768975"/>
            <a:ext cx="5627171" cy="709613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403082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eal Background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496"/>
          <a:stretch/>
        </p:blipFill>
        <p:spPr>
          <a:xfrm>
            <a:off x="0" y="-1"/>
            <a:ext cx="12192000" cy="689645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/>
            </a:lvl1pPr>
          </a:lstStyle>
          <a:p>
            <a:r>
              <a:rPr lang="en-US" noProof="0" dirty="0"/>
              <a:t>Click to edit Master title style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7" name="Content Placeholder 3"/>
          <p:cNvSpPr>
            <a:spLocks noGrp="1"/>
          </p:cNvSpPr>
          <p:nvPr>
            <p:ph sz="quarter" idx="10"/>
          </p:nvPr>
        </p:nvSpPr>
        <p:spPr>
          <a:xfrm>
            <a:off x="385299" y="5768975"/>
            <a:ext cx="5692227" cy="709813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982679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yan Background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720"/>
          <a:stretch/>
        </p:blipFill>
        <p:spPr>
          <a:xfrm>
            <a:off x="0" y="0"/>
            <a:ext cx="12192000" cy="68793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/>
            </a:lvl1pPr>
          </a:lstStyle>
          <a:p>
            <a:r>
              <a:rPr lang="en-US" noProof="0" dirty="0"/>
              <a:t>Click to edit Master title style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8" name="Content Placeholder 3"/>
          <p:cNvSpPr>
            <a:spLocks noGrp="1"/>
          </p:cNvSpPr>
          <p:nvPr>
            <p:ph sz="quarter" idx="10"/>
          </p:nvPr>
        </p:nvSpPr>
        <p:spPr>
          <a:xfrm>
            <a:off x="385299" y="5768975"/>
            <a:ext cx="5627171" cy="709613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722881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yan Background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9720"/>
          <a:stretch/>
        </p:blipFill>
        <p:spPr>
          <a:xfrm>
            <a:off x="0" y="-1"/>
            <a:ext cx="12192000" cy="687936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/>
            </a:lvl1pPr>
          </a:lstStyle>
          <a:p>
            <a:r>
              <a:rPr lang="en-US" noProof="0" dirty="0"/>
              <a:t>Click to edit Master title style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7" name="Content Placeholder 3"/>
          <p:cNvSpPr>
            <a:spLocks noGrp="1"/>
          </p:cNvSpPr>
          <p:nvPr>
            <p:ph sz="quarter" idx="10"/>
          </p:nvPr>
        </p:nvSpPr>
        <p:spPr>
          <a:xfrm>
            <a:off x="385299" y="5768975"/>
            <a:ext cx="5627171" cy="709613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674961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yan Background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607"/>
          <a:stretch/>
        </p:blipFill>
        <p:spPr>
          <a:xfrm>
            <a:off x="0" y="-1"/>
            <a:ext cx="12192000" cy="688791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/>
            </a:lvl1pPr>
          </a:lstStyle>
          <a:p>
            <a:r>
              <a:rPr lang="en-US" noProof="0" dirty="0"/>
              <a:t>Click to edit Master title style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8" name="Content Placeholder 3"/>
          <p:cNvSpPr>
            <a:spLocks noGrp="1"/>
          </p:cNvSpPr>
          <p:nvPr>
            <p:ph sz="quarter" idx="10"/>
          </p:nvPr>
        </p:nvSpPr>
        <p:spPr>
          <a:xfrm>
            <a:off x="385299" y="5768975"/>
            <a:ext cx="5627171" cy="709613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990258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image" Target="../media/image2.sv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FB68A7-A656-A348-AE42-02B5F30E1E55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1349374" y="1138012"/>
            <a:ext cx="9491663" cy="68761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23AAC1-38C0-EC41-AF66-7EC76ACCB83E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1350676" y="1944209"/>
            <a:ext cx="9490362" cy="423275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pic>
        <p:nvPicPr>
          <p:cNvPr id="7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7">
            <a:extLs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269737" y="377825"/>
            <a:ext cx="781218" cy="55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647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709" r:id="rId2"/>
    <p:sldLayoutId id="2147483710" r:id="rId3"/>
    <p:sldLayoutId id="2147483711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15" r:id="rId13"/>
    <p:sldLayoutId id="2147483716" r:id="rId14"/>
    <p:sldLayoutId id="2147483717" r:id="rId15"/>
    <p:sldLayoutId id="2147483713" r:id="rId16"/>
    <p:sldLayoutId id="2147483712" r:id="rId17"/>
    <p:sldLayoutId id="2147483714" r:id="rId18"/>
    <p:sldLayoutId id="2147483718" r:id="rId19"/>
    <p:sldLayoutId id="2147483686" r:id="rId20"/>
    <p:sldLayoutId id="2147483687" r:id="rId21"/>
    <p:sldLayoutId id="2147483688" r:id="rId22"/>
    <p:sldLayoutId id="2147483696" r:id="rId23"/>
    <p:sldLayoutId id="2147483699" r:id="rId24"/>
    <p:sldLayoutId id="2147483691" r:id="rId25"/>
    <p:sldLayoutId id="2147483698" r:id="rId26"/>
    <p:sldLayoutId id="2147483689" r:id="rId27"/>
    <p:sldLayoutId id="2147483692" r:id="rId28"/>
    <p:sldLayoutId id="2147483650" r:id="rId29"/>
    <p:sldLayoutId id="2147483693" r:id="rId30"/>
    <p:sldLayoutId id="2147483719" r:id="rId31"/>
    <p:sldLayoutId id="2147483721" r:id="rId32"/>
    <p:sldLayoutId id="2147483722" r:id="rId33"/>
    <p:sldLayoutId id="2147483660" r:id="rId34"/>
    <p:sldLayoutId id="2147483723" r:id="rId35"/>
  </p:sldLayoutIdLst>
  <p:hf hdr="0"/>
  <p:txStyles>
    <p:titleStyle>
      <a:lvl1pPr algn="l" defTabSz="914400" rtl="0" eaLnBrk="1" latinLnBrk="0" hangingPunct="1">
        <a:lnSpc>
          <a:spcPts val="4200"/>
        </a:lnSpc>
        <a:spcBef>
          <a:spcPct val="0"/>
        </a:spcBef>
        <a:buNone/>
        <a:defRPr sz="3600" b="0" i="0" kern="1200" cap="none" baseline="0">
          <a:solidFill>
            <a:schemeClr val="tx1"/>
          </a:solidFill>
          <a:latin typeface="Krana Fat B" panose="00000B00000000000000" pitchFamily="50" charset="0"/>
          <a:ea typeface="+mj-ea"/>
          <a:cs typeface="+mj-cs"/>
        </a:defRPr>
      </a:lvl1pPr>
    </p:titleStyle>
    <p:bodyStyle>
      <a:lvl1pPr marL="270000" indent="-270000" algn="l" defTabSz="914400" rtl="0" eaLnBrk="1" latinLnBrk="0" hangingPunct="1">
        <a:lnSpc>
          <a:spcPts val="2200"/>
        </a:lnSpc>
        <a:spcBef>
          <a:spcPts val="0"/>
        </a:spcBef>
        <a:spcAft>
          <a:spcPts val="650"/>
        </a:spcAft>
        <a:buSzPct val="115000"/>
        <a:buFontTx/>
        <a:buBlip>
          <a:blip r:embed="rId39"/>
        </a:buBlip>
        <a:defRPr sz="1800" b="1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1pPr>
      <a:lvl2pPr marL="180000" indent="-180000" algn="l" defTabSz="914400" rtl="0" eaLnBrk="1" latinLnBrk="0" hangingPunct="1">
        <a:lnSpc>
          <a:spcPts val="1400"/>
        </a:lnSpc>
        <a:spcBef>
          <a:spcPts val="0"/>
        </a:spcBef>
        <a:spcAft>
          <a:spcPts val="650"/>
        </a:spcAft>
        <a:buSzPct val="125000"/>
        <a:buFontTx/>
        <a:buBlip>
          <a:blip r:embed="rId39"/>
        </a:buBlip>
        <a:tabLst/>
        <a:defRPr sz="1200" kern="1200">
          <a:solidFill>
            <a:schemeClr val="tx1"/>
          </a:solidFill>
          <a:latin typeface="Montserrat" pitchFamily="2" charset="77"/>
          <a:ea typeface="+mn-ea"/>
          <a:cs typeface="+mn-cs"/>
        </a:defRPr>
      </a:lvl2pPr>
      <a:lvl3pPr marL="180000" indent="-180000" algn="l" defTabSz="914400" rtl="0" eaLnBrk="1" latinLnBrk="0" hangingPunct="1">
        <a:lnSpc>
          <a:spcPts val="1400"/>
        </a:lnSpc>
        <a:spcBef>
          <a:spcPts val="0"/>
        </a:spcBef>
        <a:spcAft>
          <a:spcPts val="650"/>
        </a:spcAft>
        <a:buSzPct val="120000"/>
        <a:buFontTx/>
        <a:buBlip>
          <a:blip r:embed="rId39"/>
        </a:buBlip>
        <a:tabLst/>
        <a:defRPr sz="1000" b="1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3pPr>
      <a:lvl4pPr marL="180000" indent="-180000" algn="l" defTabSz="914400" rtl="0" eaLnBrk="1" latinLnBrk="0" hangingPunct="1">
        <a:lnSpc>
          <a:spcPts val="1200"/>
        </a:lnSpc>
        <a:spcBef>
          <a:spcPts val="0"/>
        </a:spcBef>
        <a:spcAft>
          <a:spcPts val="650"/>
        </a:spcAft>
        <a:buSzPct val="120000"/>
        <a:buFontTx/>
        <a:buBlip>
          <a:blip r:embed="rId39"/>
        </a:buBlip>
        <a:tabLst/>
        <a:defRPr sz="1000" kern="1200">
          <a:solidFill>
            <a:schemeClr val="tx1"/>
          </a:solidFill>
          <a:latin typeface="Montserrat" pitchFamily="2" charset="77"/>
          <a:ea typeface="+mn-ea"/>
          <a:cs typeface="+mn-cs"/>
        </a:defRPr>
      </a:lvl4pPr>
      <a:lvl5pPr marL="180000" indent="-180000" algn="l" defTabSz="914400" rtl="0" eaLnBrk="1" latinLnBrk="0" hangingPunct="1">
        <a:lnSpc>
          <a:spcPts val="1000"/>
        </a:lnSpc>
        <a:spcBef>
          <a:spcPts val="0"/>
        </a:spcBef>
        <a:spcAft>
          <a:spcPts val="650"/>
        </a:spcAft>
        <a:buSzPct val="125000"/>
        <a:buFontTx/>
        <a:buBlip>
          <a:blip r:embed="rId39"/>
        </a:buBlip>
        <a:tabLst/>
        <a:defRPr sz="800" kern="1200">
          <a:solidFill>
            <a:schemeClr val="tx1"/>
          </a:solidFill>
          <a:latin typeface="Montserrat" pitchFamily="2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8" userDrawn="1">
          <p15:clr>
            <a:srgbClr val="F26B43"/>
          </p15:clr>
        </p15:guide>
        <p15:guide id="2" orient="horz" pos="4081" userDrawn="1">
          <p15:clr>
            <a:srgbClr val="F26B43"/>
          </p15:clr>
        </p15:guide>
        <p15:guide id="3" pos="237" userDrawn="1">
          <p15:clr>
            <a:srgbClr val="F26B43"/>
          </p15:clr>
        </p15:guide>
        <p15:guide id="4" pos="732" userDrawn="1">
          <p15:clr>
            <a:srgbClr val="F26B43"/>
          </p15:clr>
        </p15:guide>
        <p15:guide id="5" pos="850" userDrawn="1">
          <p15:clr>
            <a:srgbClr val="F26B43"/>
          </p15:clr>
        </p15:guide>
        <p15:guide id="6" pos="1345" userDrawn="1">
          <p15:clr>
            <a:srgbClr val="F26B43"/>
          </p15:clr>
        </p15:guide>
        <p15:guide id="7" pos="1460" userDrawn="1">
          <p15:clr>
            <a:srgbClr val="F26B43"/>
          </p15:clr>
        </p15:guide>
        <p15:guide id="8" pos="1954" userDrawn="1">
          <p15:clr>
            <a:srgbClr val="F26B43"/>
          </p15:clr>
        </p15:guide>
        <p15:guide id="9" pos="2069" userDrawn="1">
          <p15:clr>
            <a:srgbClr val="F26B43"/>
          </p15:clr>
        </p15:guide>
        <p15:guide id="10" pos="2564" userDrawn="1">
          <p15:clr>
            <a:srgbClr val="F26B43"/>
          </p15:clr>
        </p15:guide>
        <p15:guide id="11" pos="2678" userDrawn="1">
          <p15:clr>
            <a:srgbClr val="F26B43"/>
          </p15:clr>
        </p15:guide>
        <p15:guide id="12" pos="3173" userDrawn="1">
          <p15:clr>
            <a:srgbClr val="F26B43"/>
          </p15:clr>
        </p15:guide>
        <p15:guide id="13" pos="3288" userDrawn="1">
          <p15:clr>
            <a:srgbClr val="F26B43"/>
          </p15:clr>
        </p15:guide>
        <p15:guide id="14" pos="3782" userDrawn="1">
          <p15:clr>
            <a:srgbClr val="F26B43"/>
          </p15:clr>
        </p15:guide>
        <p15:guide id="15" pos="3897" userDrawn="1">
          <p15:clr>
            <a:srgbClr val="F26B43"/>
          </p15:clr>
        </p15:guide>
        <p15:guide id="16" pos="4392" userDrawn="1">
          <p15:clr>
            <a:srgbClr val="F26B43"/>
          </p15:clr>
        </p15:guide>
        <p15:guide id="17" pos="4506" userDrawn="1">
          <p15:clr>
            <a:srgbClr val="F26B43"/>
          </p15:clr>
        </p15:guide>
        <p15:guide id="18" pos="5001" userDrawn="1">
          <p15:clr>
            <a:srgbClr val="F26B43"/>
          </p15:clr>
        </p15:guide>
        <p15:guide id="19" pos="5115" userDrawn="1">
          <p15:clr>
            <a:srgbClr val="F26B43"/>
          </p15:clr>
        </p15:guide>
        <p15:guide id="20" pos="5610" userDrawn="1">
          <p15:clr>
            <a:srgbClr val="F26B43"/>
          </p15:clr>
        </p15:guide>
        <p15:guide id="21" pos="5725" userDrawn="1">
          <p15:clr>
            <a:srgbClr val="F26B43"/>
          </p15:clr>
        </p15:guide>
        <p15:guide id="22" pos="6220" userDrawn="1">
          <p15:clr>
            <a:srgbClr val="F26B43"/>
          </p15:clr>
        </p15:guide>
        <p15:guide id="23" pos="6334" userDrawn="1">
          <p15:clr>
            <a:srgbClr val="F26B43"/>
          </p15:clr>
        </p15:guide>
        <p15:guide id="24" pos="6829" userDrawn="1">
          <p15:clr>
            <a:srgbClr val="F26B43"/>
          </p15:clr>
        </p15:guide>
        <p15:guide id="25" pos="6943" userDrawn="1">
          <p15:clr>
            <a:srgbClr val="F26B43"/>
          </p15:clr>
        </p15:guide>
        <p15:guide id="26" pos="7438" userDrawn="1">
          <p15:clr>
            <a:srgbClr val="F26B43"/>
          </p15:clr>
        </p15:guide>
        <p15:guide id="27" pos="3840" userDrawn="1">
          <p15:clr>
            <a:srgbClr val="9FCC3B"/>
          </p15:clr>
        </p15:guide>
        <p15:guide id="28" orient="horz" pos="2160" userDrawn="1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://localhost:8081/" TargetMode="External"/><Relationship Id="rId1" Type="http://schemas.openxmlformats.org/officeDocument/2006/relationships/slideLayout" Target="../slideLayouts/slideLayout3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trello.com/b/hYFjd4AA/training-application" TargetMode="External"/><Relationship Id="rId1" Type="http://schemas.openxmlformats.org/officeDocument/2006/relationships/slideLayout" Target="../slideLayouts/slideLayout3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trello.com/b/hYFjd4AA/training-application" TargetMode="External"/><Relationship Id="rId1" Type="http://schemas.openxmlformats.org/officeDocument/2006/relationships/slideLayout" Target="../slideLayouts/slideLayout3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3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crappy1987/nbs-trainer-example" TargetMode="External"/><Relationship Id="rId1" Type="http://schemas.openxmlformats.org/officeDocument/2006/relationships/slideLayout" Target="../slideLayouts/slideLayout3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F654B9-B14B-4876-A68D-813BD1FFD1F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GB" dirty="0"/>
              <a:t>Trainer Management System (TMS)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A3C388-0318-4907-A023-9493CC1C41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4785" y="5394316"/>
            <a:ext cx="6604609" cy="709613"/>
          </a:xfrm>
        </p:spPr>
        <p:txBody>
          <a:bodyPr/>
          <a:lstStyle/>
          <a:p>
            <a:pPr marL="0" indent="0">
              <a:buNone/>
            </a:pPr>
            <a:r>
              <a:rPr lang="en-GB" sz="2400" dirty="0">
                <a:solidFill>
                  <a:schemeClr val="tx2"/>
                </a:solidFill>
              </a:rPr>
              <a:t>End-to-End journey</a:t>
            </a:r>
          </a:p>
        </p:txBody>
      </p:sp>
    </p:spTree>
    <p:extLst>
      <p:ext uri="{BB962C8B-B14F-4D97-AF65-F5344CB8AC3E}">
        <p14:creationId xmlns:p14="http://schemas.microsoft.com/office/powerpoint/2010/main" val="18780034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D31286-550E-405B-88B9-4663A54FA81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1618265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A571C0-532E-4B8D-821B-8A9B3BA62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Demo: What does my project look like?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6108AE-D6BC-41D1-B9DB-D99D8585309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To show the audience the product I’ve built so far.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91B8D2-FECA-46F9-ACAF-A4A827F6853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Navigate to the following URL: </a:t>
            </a:r>
            <a:r>
              <a:rPr lang="en-GB" dirty="0">
                <a:hlinkClick r:id="rId2"/>
              </a:rPr>
              <a:t>http://localhost:8081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3137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D69961-AB97-427A-8DBB-D73FF51EF53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Self reflection</a:t>
            </a:r>
          </a:p>
        </p:txBody>
      </p:sp>
    </p:spTree>
    <p:extLst>
      <p:ext uri="{BB962C8B-B14F-4D97-AF65-F5344CB8AC3E}">
        <p14:creationId xmlns:p14="http://schemas.microsoft.com/office/powerpoint/2010/main" val="31604939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8793645-FB56-4E06-925D-73060EAFCCE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dirty="0"/>
              <a:t>What went well during the project?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F56EC8-FF50-4BD5-BD0E-C30CCB2F44A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sz="2400" dirty="0"/>
              <a:t>Personal</a:t>
            </a:r>
          </a:p>
          <a:p>
            <a:pPr marL="457200" lvl="1" indent="-285750"/>
            <a:r>
              <a:rPr lang="en-GB" sz="1600" dirty="0"/>
              <a:t>I completed my project estimates </a:t>
            </a:r>
          </a:p>
          <a:p>
            <a:pPr marL="457200" lvl="1" indent="-285750"/>
            <a:r>
              <a:rPr lang="en-GB" sz="1600" dirty="0"/>
              <a:t>Collaboration and team problem solving</a:t>
            </a:r>
          </a:p>
          <a:p>
            <a:pPr marL="457200" lvl="1" indent="-285750"/>
            <a:r>
              <a:rPr lang="en-GB" sz="1600" dirty="0"/>
              <a:t>Self-reflection and celebrating success </a:t>
            </a:r>
          </a:p>
          <a:p>
            <a:pPr marL="457200" lvl="1" indent="-285750"/>
            <a:r>
              <a:rPr lang="en-GB" sz="1600" dirty="0"/>
              <a:t>Managing personal stress</a:t>
            </a:r>
          </a:p>
          <a:p>
            <a:pPr lvl="1" indent="0">
              <a:buNone/>
            </a:pPr>
            <a:endParaRPr lang="en-GB" sz="1600" dirty="0"/>
          </a:p>
          <a:p>
            <a:r>
              <a:rPr lang="en-GB" sz="2400" dirty="0"/>
              <a:t>Technology</a:t>
            </a:r>
          </a:p>
          <a:p>
            <a:pPr marL="457200" lvl="1" indent="-285750"/>
            <a:r>
              <a:rPr lang="en-GB" sz="1600" dirty="0"/>
              <a:t>Java &amp; OOP</a:t>
            </a:r>
          </a:p>
          <a:p>
            <a:pPr marL="457200" lvl="1" indent="-285750"/>
            <a:r>
              <a:rPr lang="en-GB" sz="1600" dirty="0"/>
              <a:t>Spring boot &amp; API’s</a:t>
            </a:r>
          </a:p>
          <a:p>
            <a:pPr marL="457200" lvl="1" indent="-285750"/>
            <a:r>
              <a:rPr lang="en-GB" sz="1600" dirty="0"/>
              <a:t>Tools that make my life easier like Balsamiq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399786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8793645-FB56-4E06-925D-73060EAFCCE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dirty="0"/>
              <a:t>What didn’t go so well during the project?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F56EC8-FF50-4BD5-BD0E-C30CCB2F44A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sz="2400" dirty="0"/>
              <a:t>Personal</a:t>
            </a:r>
          </a:p>
          <a:p>
            <a:pPr marL="457200" lvl="1" indent="-285750"/>
            <a:r>
              <a:rPr lang="en-GB" sz="1600" dirty="0"/>
              <a:t>At the start of the academy I wasn’t managing my time very effectively</a:t>
            </a:r>
          </a:p>
          <a:p>
            <a:pPr marL="457200" lvl="1" indent="-285750"/>
            <a:r>
              <a:rPr lang="en-GB" sz="1600" dirty="0"/>
              <a:t>On occasion, I found it difficult to ask questions due to embarrassment</a:t>
            </a:r>
          </a:p>
          <a:p>
            <a:pPr marL="457200" lvl="1" indent="-285750"/>
            <a:endParaRPr lang="en-GB" sz="1600" dirty="0"/>
          </a:p>
          <a:p>
            <a:r>
              <a:rPr lang="en-GB" sz="2400" dirty="0"/>
              <a:t>Technology</a:t>
            </a:r>
          </a:p>
          <a:p>
            <a:pPr marL="457200" lvl="1" indent="-285750"/>
            <a:r>
              <a:rPr lang="en-GB" sz="1600" dirty="0"/>
              <a:t>Web design</a:t>
            </a:r>
          </a:p>
          <a:p>
            <a:pPr marL="457200" lvl="1" indent="-285750"/>
            <a:r>
              <a:rPr lang="en-GB" sz="1600" dirty="0"/>
              <a:t>Integrating the front and backends</a:t>
            </a:r>
            <a:endParaRPr lang="en-GB" dirty="0"/>
          </a:p>
          <a:p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38228823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8793645-FB56-4E06-925D-73060EAFCCE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dirty="0"/>
              <a:t>What would I like to do in the future?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F56EC8-FF50-4BD5-BD0E-C30CCB2F44A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sz="2400" dirty="0"/>
              <a:t>Features</a:t>
            </a:r>
          </a:p>
          <a:p>
            <a:pPr marL="457200" lvl="1" indent="-285750"/>
            <a:r>
              <a:rPr lang="en-GB" sz="1600" dirty="0"/>
              <a:t>Trainer removal feature</a:t>
            </a:r>
          </a:p>
          <a:p>
            <a:pPr marL="457200" lvl="1" indent="-285750"/>
            <a:r>
              <a:rPr lang="en-GB" sz="1600" dirty="0"/>
              <a:t>Trainer update feature</a:t>
            </a:r>
          </a:p>
          <a:p>
            <a:pPr marL="457200" lvl="1" indent="-285750"/>
            <a:r>
              <a:rPr lang="en-GB" sz="1600" dirty="0"/>
              <a:t>Navigation system</a:t>
            </a:r>
          </a:p>
          <a:p>
            <a:pPr marL="457200" lvl="1" indent="-285750"/>
            <a:r>
              <a:rPr lang="en-GB" sz="1600" dirty="0"/>
              <a:t>Additional Trainer skill sets page</a:t>
            </a:r>
          </a:p>
          <a:p>
            <a:pPr marL="457200" lvl="1" indent="-285750"/>
            <a:r>
              <a:rPr lang="en-GB" sz="1600" dirty="0"/>
              <a:t>Move trainer creation to it’s on page</a:t>
            </a:r>
          </a:p>
          <a:p>
            <a:pPr marL="457200" lvl="1" indent="-285750"/>
            <a:endParaRPr lang="en-GB" sz="1600" dirty="0"/>
          </a:p>
          <a:p>
            <a:r>
              <a:rPr lang="en-GB" sz="2400" dirty="0"/>
              <a:t>Technology</a:t>
            </a:r>
          </a:p>
          <a:p>
            <a:pPr marL="457200" lvl="1" indent="-285750"/>
            <a:r>
              <a:rPr lang="en-GB" sz="1600" dirty="0"/>
              <a:t>Automated tests with selenium</a:t>
            </a:r>
          </a:p>
          <a:p>
            <a:pPr marL="457200" lvl="1" indent="-285750"/>
            <a:r>
              <a:rPr lang="en-GB" sz="1600" dirty="0"/>
              <a:t>&gt;80 unit test coverage</a:t>
            </a:r>
          </a:p>
          <a:p>
            <a:pPr marL="457200" lvl="1" indent="-285750"/>
            <a:r>
              <a:rPr lang="en-GB" sz="1600" dirty="0"/>
              <a:t>Use a library or framework like </a:t>
            </a:r>
            <a:r>
              <a:rPr lang="en-GB" sz="1600" dirty="0" err="1"/>
              <a:t>SpringBoot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32376462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8793645-FB56-4E06-925D-73060EAFCCE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52488" y="1240172"/>
            <a:ext cx="9483118" cy="520262"/>
          </a:xfrm>
        </p:spPr>
        <p:txBody>
          <a:bodyPr/>
          <a:lstStyle/>
          <a:p>
            <a:r>
              <a:rPr lang="en-GB" dirty="0"/>
              <a:t>Delete trainer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C4353E-2B06-4F40-8471-F885F53AE057}"/>
              </a:ext>
            </a:extLst>
          </p:cNvPr>
          <p:cNvSpPr txBox="1"/>
          <p:nvPr/>
        </p:nvSpPr>
        <p:spPr>
          <a:xfrm>
            <a:off x="6553200" y="1941094"/>
            <a:ext cx="1687286" cy="159849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 fontScale="62500" lnSpcReduction="20000"/>
          </a:bodyPr>
          <a:lstStyle/>
          <a:p>
            <a:pPr algn="l"/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FB77B2-ED09-4011-8C7B-5097ACD40FB3}"/>
              </a:ext>
            </a:extLst>
          </p:cNvPr>
          <p:cNvSpPr txBox="1"/>
          <p:nvPr/>
        </p:nvSpPr>
        <p:spPr>
          <a:xfrm>
            <a:off x="6553200" y="1995521"/>
            <a:ext cx="5170714" cy="4409819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l"/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C30123-DD7A-4012-812D-2199BD3D91B1}"/>
              </a:ext>
            </a:extLst>
          </p:cNvPr>
          <p:cNvSpPr txBox="1"/>
          <p:nvPr/>
        </p:nvSpPr>
        <p:spPr>
          <a:xfrm>
            <a:off x="6753854" y="1853178"/>
            <a:ext cx="4985658" cy="403860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r>
              <a:rPr lang="en-US" sz="3600" dirty="0"/>
              <a:t>As a training manager, I want to delete people from my list of trainers, So that I can manage my roster when members leave the team</a:t>
            </a:r>
            <a:endParaRPr lang="en-GB" sz="3600" dirty="0"/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B7617754-E4FF-4336-9EE0-D7E2024078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85" y="2021018"/>
            <a:ext cx="5924863" cy="4610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2306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8793645-FB56-4E06-925D-73060EAFCCE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52488" y="1240172"/>
            <a:ext cx="9483118" cy="520262"/>
          </a:xfrm>
        </p:spPr>
        <p:txBody>
          <a:bodyPr/>
          <a:lstStyle/>
          <a:p>
            <a:r>
              <a:rPr lang="en-GB" dirty="0"/>
              <a:t>Delete trainer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3F630C-AC29-4180-B5D6-19D477FADF5D}"/>
              </a:ext>
            </a:extLst>
          </p:cNvPr>
          <p:cNvSpPr txBox="1"/>
          <p:nvPr/>
        </p:nvSpPr>
        <p:spPr>
          <a:xfrm>
            <a:off x="6927109" y="2704330"/>
            <a:ext cx="4985658" cy="403860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r>
              <a:rPr lang="en-US" dirty="0"/>
              <a:t>Given I am on the trainer list page, When I have no trainers in my system, Then I'm not presented with any function to delete</a:t>
            </a:r>
          </a:p>
          <a:p>
            <a:endParaRPr lang="en-US" dirty="0"/>
          </a:p>
          <a:p>
            <a:r>
              <a:rPr lang="en-US" dirty="0"/>
              <a:t>Given I am on the trainer list page, When I have one trainer in my system, And I press the delete icon, Then all trainer data is removed, and I'm presented with a pop-up that says "Trainer Successfully deleted”</a:t>
            </a:r>
          </a:p>
          <a:p>
            <a:endParaRPr lang="en-US" dirty="0"/>
          </a:p>
          <a:p>
            <a:r>
              <a:rPr lang="en-US" dirty="0"/>
              <a:t>Given I am on the trainer list page, When I have two trainers in my system, And I press the delete icon on the second trainer, Then I will only see one trainer and I will be presented with a pop-up that says "Trainer Successfully deleted"</a:t>
            </a:r>
            <a:endParaRPr lang="en-GB" dirty="0"/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5A88AE22-4466-4F78-AA1A-A39E5FDB66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487" y="1991040"/>
            <a:ext cx="5957937" cy="4636527"/>
          </a:xfrm>
          <a:prstGeom prst="rect">
            <a:avLst/>
          </a:prstGeom>
        </p:spPr>
      </p:pic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DDD0894C-EB8A-4F97-8FE9-017075917049}"/>
              </a:ext>
            </a:extLst>
          </p:cNvPr>
          <p:cNvSpPr txBox="1">
            <a:spLocks/>
          </p:cNvSpPr>
          <p:nvPr/>
        </p:nvSpPr>
        <p:spPr>
          <a:xfrm>
            <a:off x="6927109" y="1912834"/>
            <a:ext cx="9483118" cy="52026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15000"/>
              <a:buFont typeface="Arial" panose="020B0604020202020204" pitchFamily="34" charset="0"/>
              <a:buNone/>
              <a:defRPr sz="4000" b="1" i="0" kern="1200" cap="none" baseline="0">
                <a:solidFill>
                  <a:srgbClr val="004050"/>
                </a:solidFill>
                <a:latin typeface="Krana Fat B" panose="00000B00000000000000" pitchFamily="50" charset="0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ts val="1400"/>
              </a:lnSpc>
              <a:spcBef>
                <a:spcPts val="0"/>
              </a:spcBef>
              <a:spcAft>
                <a:spcPts val="650"/>
              </a:spcAft>
              <a:buSzPct val="125000"/>
              <a:buFont typeface="Arial" panose="020B0604020202020204" pitchFamily="34" charset="0"/>
              <a:buNone/>
              <a:tabLst/>
              <a:defRPr sz="12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ts val="1400"/>
              </a:lnSpc>
              <a:spcBef>
                <a:spcPts val="0"/>
              </a:spcBef>
              <a:spcAft>
                <a:spcPts val="650"/>
              </a:spcAft>
              <a:buSzPct val="120000"/>
              <a:buFont typeface="Arial" panose="020B0604020202020204" pitchFamily="34" charset="0"/>
              <a:buNone/>
              <a:tabLst/>
              <a:defRPr sz="1000" b="1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ts val="1200"/>
              </a:lnSpc>
              <a:spcBef>
                <a:spcPts val="0"/>
              </a:spcBef>
              <a:spcAft>
                <a:spcPts val="650"/>
              </a:spcAft>
              <a:buSzPct val="120000"/>
              <a:buFont typeface="Arial" panose="020B0604020202020204" pitchFamily="34" charset="0"/>
              <a:buNone/>
              <a:tabLst/>
              <a:defRPr sz="10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ts val="1000"/>
              </a:lnSpc>
              <a:spcBef>
                <a:spcPts val="0"/>
              </a:spcBef>
              <a:spcAft>
                <a:spcPts val="650"/>
              </a:spcAft>
              <a:buSzPct val="125000"/>
              <a:buFont typeface="Arial" panose="020B0604020202020204" pitchFamily="34" charset="0"/>
              <a:buNone/>
              <a:tabLst/>
              <a:defRPr sz="8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Acceptance criteria:</a:t>
            </a:r>
          </a:p>
        </p:txBody>
      </p:sp>
    </p:spTree>
    <p:extLst>
      <p:ext uri="{BB962C8B-B14F-4D97-AF65-F5344CB8AC3E}">
        <p14:creationId xmlns:p14="http://schemas.microsoft.com/office/powerpoint/2010/main" val="13014817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A571C0-532E-4B8D-821B-8A9B3BA62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Demo: How will I use this experience for my CPD?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6108AE-D6BC-41D1-B9DB-D99D8585309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To show the audience an example of my backlog and how it’s evolving.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91B8D2-FECA-46F9-ACAF-A4A827F6853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Navigate to the following URL: </a:t>
            </a:r>
            <a:r>
              <a:rPr lang="en-GB" dirty="0">
                <a:hlinkClick r:id="rId2"/>
              </a:rPr>
              <a:t>https://trello.com/b/hYFjd4AA/training-application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10056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93A85-1473-41ED-9134-D843AE3CA8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6238" y="1961917"/>
            <a:ext cx="7093074" cy="2277604"/>
          </a:xfrm>
        </p:spPr>
        <p:txBody>
          <a:bodyPr/>
          <a:lstStyle/>
          <a:p>
            <a:r>
              <a:rPr lang="en-GB" b="1" dirty="0"/>
              <a:t>Thank you for listening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6EF936-1C4F-4552-BA0C-55401D595F36}"/>
              </a:ext>
            </a:extLst>
          </p:cNvPr>
          <p:cNvSpPr txBox="1">
            <a:spLocks/>
          </p:cNvSpPr>
          <p:nvPr/>
        </p:nvSpPr>
        <p:spPr>
          <a:xfrm>
            <a:off x="376238" y="5478734"/>
            <a:ext cx="7093074" cy="439200"/>
          </a:xfrm>
          <a:prstGeom prst="rect">
            <a:avLst/>
          </a:prstGeom>
        </p:spPr>
        <p:txBody>
          <a:bodyPr/>
          <a:lstStyle>
            <a:lvl1pPr marL="270000" indent="-2700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650"/>
              </a:spcAft>
              <a:buSzPct val="115000"/>
              <a:buFontTx/>
              <a:buBlip>
                <a:blip r:embed="rId2"/>
              </a:buBlip>
              <a:defRPr sz="1800" b="1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ts val="1400"/>
              </a:lnSpc>
              <a:spcBef>
                <a:spcPts val="0"/>
              </a:spcBef>
              <a:spcAft>
                <a:spcPts val="650"/>
              </a:spcAft>
              <a:buSzPct val="125000"/>
              <a:buFontTx/>
              <a:buBlip>
                <a:blip r:embed="rId2"/>
              </a:buBlip>
              <a:tabLst/>
              <a:defRPr sz="12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180000" indent="-180000" algn="l" defTabSz="914400" rtl="0" eaLnBrk="1" latinLnBrk="0" hangingPunct="1">
              <a:lnSpc>
                <a:spcPts val="1400"/>
              </a:lnSpc>
              <a:spcBef>
                <a:spcPts val="0"/>
              </a:spcBef>
              <a:spcAft>
                <a:spcPts val="650"/>
              </a:spcAft>
              <a:buSzPct val="120000"/>
              <a:buFontTx/>
              <a:buBlip>
                <a:blip r:embed="rId2"/>
              </a:buBlip>
              <a:tabLst/>
              <a:defRPr sz="1000" b="1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180000" indent="-180000" algn="l" defTabSz="914400" rtl="0" eaLnBrk="1" latinLnBrk="0" hangingPunct="1">
              <a:lnSpc>
                <a:spcPts val="1200"/>
              </a:lnSpc>
              <a:spcBef>
                <a:spcPts val="0"/>
              </a:spcBef>
              <a:spcAft>
                <a:spcPts val="650"/>
              </a:spcAft>
              <a:buSzPct val="120000"/>
              <a:buFontTx/>
              <a:buBlip>
                <a:blip r:embed="rId2"/>
              </a:buBlip>
              <a:tabLst/>
              <a:defRPr sz="10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180000" indent="-180000" algn="l" defTabSz="914400" rtl="0" eaLnBrk="1" latinLnBrk="0" hangingPunct="1">
              <a:lnSpc>
                <a:spcPts val="1000"/>
              </a:lnSpc>
              <a:spcBef>
                <a:spcPts val="0"/>
              </a:spcBef>
              <a:spcAft>
                <a:spcPts val="650"/>
              </a:spcAft>
              <a:buSzPct val="125000"/>
              <a:buFontTx/>
              <a:buBlip>
                <a:blip r:embed="rId2"/>
              </a:buBlip>
              <a:tabLst/>
              <a:defRPr sz="8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>
                <a:solidFill>
                  <a:schemeClr val="bg2"/>
                </a:solidFill>
              </a:rPr>
              <a:t>Any questions</a:t>
            </a:r>
            <a:r>
              <a:rPr lang="en-GB" dirty="0">
                <a:solidFill>
                  <a:schemeClr val="bg2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1893123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285AA02-9E1C-4998-BFAA-D294A691603C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386349" y="2897312"/>
            <a:ext cx="5963478" cy="3579087"/>
          </a:xfrm>
        </p:spPr>
        <p:txBody>
          <a:bodyPr/>
          <a:lstStyle/>
          <a:p>
            <a:r>
              <a:rPr lang="en-GB" sz="2000" dirty="0">
                <a:latin typeface="+mn-lt"/>
              </a:rPr>
              <a:t>Product overview</a:t>
            </a:r>
          </a:p>
          <a:p>
            <a:r>
              <a:rPr lang="en-GB" sz="2000" dirty="0">
                <a:latin typeface="+mn-lt"/>
              </a:rPr>
              <a:t>Training journey</a:t>
            </a:r>
          </a:p>
          <a:p>
            <a:r>
              <a:rPr lang="en-GB" sz="2000" dirty="0">
                <a:latin typeface="+mn-lt"/>
              </a:rPr>
              <a:t>Demo</a:t>
            </a:r>
          </a:p>
          <a:p>
            <a:r>
              <a:rPr lang="en-GB" sz="2000" dirty="0">
                <a:latin typeface="+mn-lt"/>
              </a:rPr>
              <a:t>Self-reflection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1B930F1-2DD3-40EB-A7C3-363DEC2546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349" y="1921382"/>
            <a:ext cx="7409298" cy="626400"/>
          </a:xfrm>
        </p:spPr>
        <p:txBody>
          <a:bodyPr/>
          <a:lstStyle/>
          <a:p>
            <a:r>
              <a:rPr lang="en-GB" b="1" dirty="0"/>
              <a:t>TMS</a:t>
            </a:r>
            <a:br>
              <a:rPr lang="en-GB" b="1" dirty="0"/>
            </a:br>
            <a:r>
              <a:rPr lang="en-GB" sz="3200" dirty="0"/>
              <a:t>Slide deck contents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988334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918DB0-CD21-47C5-B70C-ED3139375AA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sz="4800" dirty="0">
                <a:solidFill>
                  <a:schemeClr val="bg1"/>
                </a:solidFill>
              </a:rPr>
              <a:t>Product overview</a:t>
            </a:r>
          </a:p>
        </p:txBody>
      </p:sp>
    </p:spTree>
    <p:extLst>
      <p:ext uri="{BB962C8B-B14F-4D97-AF65-F5344CB8AC3E}">
        <p14:creationId xmlns:p14="http://schemas.microsoft.com/office/powerpoint/2010/main" val="42173263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8793645-FB56-4E06-925D-73060EAFCCE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52488" y="1240172"/>
            <a:ext cx="9483118" cy="520262"/>
          </a:xfrm>
        </p:spPr>
        <p:txBody>
          <a:bodyPr/>
          <a:lstStyle/>
          <a:p>
            <a:r>
              <a:rPr lang="en-GB" dirty="0"/>
              <a:t>List of trainers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C4353E-2B06-4F40-8471-F885F53AE057}"/>
              </a:ext>
            </a:extLst>
          </p:cNvPr>
          <p:cNvSpPr txBox="1"/>
          <p:nvPr/>
        </p:nvSpPr>
        <p:spPr>
          <a:xfrm>
            <a:off x="6553200" y="1941094"/>
            <a:ext cx="1687286" cy="159849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 fontScale="62500" lnSpcReduction="20000"/>
          </a:bodyPr>
          <a:lstStyle/>
          <a:p>
            <a:pPr algn="l"/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FB77B2-ED09-4011-8C7B-5097ACD40FB3}"/>
              </a:ext>
            </a:extLst>
          </p:cNvPr>
          <p:cNvSpPr txBox="1"/>
          <p:nvPr/>
        </p:nvSpPr>
        <p:spPr>
          <a:xfrm>
            <a:off x="6553200" y="1995521"/>
            <a:ext cx="5170714" cy="4409819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l"/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C30123-DD7A-4012-812D-2199BD3D91B1}"/>
              </a:ext>
            </a:extLst>
          </p:cNvPr>
          <p:cNvSpPr txBox="1"/>
          <p:nvPr/>
        </p:nvSpPr>
        <p:spPr>
          <a:xfrm>
            <a:off x="6753854" y="1853178"/>
            <a:ext cx="4985658" cy="403860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l"/>
            <a:r>
              <a:rPr lang="en-GB" sz="3600" dirty="0"/>
              <a:t>As a training manager,</a:t>
            </a:r>
          </a:p>
          <a:p>
            <a:pPr algn="l"/>
            <a:r>
              <a:rPr lang="en-GB" sz="3600" dirty="0"/>
              <a:t>I want to see a list of people available,</a:t>
            </a:r>
          </a:p>
          <a:p>
            <a:pPr algn="l"/>
            <a:r>
              <a:rPr lang="en-GB" sz="3600" dirty="0"/>
              <a:t>So that I can assign appropriate trainers to classrooms</a:t>
            </a:r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1841D156-141F-4ABC-9CEF-D863D9F03E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488" y="1991041"/>
            <a:ext cx="5951014" cy="4631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4186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8793645-FB56-4E06-925D-73060EAFCCE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52488" y="1240172"/>
            <a:ext cx="9483118" cy="520262"/>
          </a:xfrm>
        </p:spPr>
        <p:txBody>
          <a:bodyPr/>
          <a:lstStyle/>
          <a:p>
            <a:r>
              <a:rPr lang="en-GB" dirty="0"/>
              <a:t>Add trainer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3F630C-AC29-4180-B5D6-19D477FADF5D}"/>
              </a:ext>
            </a:extLst>
          </p:cNvPr>
          <p:cNvSpPr txBox="1"/>
          <p:nvPr/>
        </p:nvSpPr>
        <p:spPr>
          <a:xfrm>
            <a:off x="6753854" y="1905433"/>
            <a:ext cx="4985658" cy="403860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l"/>
            <a:r>
              <a:rPr lang="en-GB" sz="3600" dirty="0"/>
              <a:t>As a training manager,</a:t>
            </a:r>
          </a:p>
          <a:p>
            <a:pPr algn="l"/>
            <a:r>
              <a:rPr lang="en-GB" sz="3600" dirty="0"/>
              <a:t>I want to add new people to my list of trainers,</a:t>
            </a:r>
          </a:p>
          <a:p>
            <a:pPr algn="l"/>
            <a:r>
              <a:rPr lang="en-GB" sz="3600" dirty="0"/>
              <a:t>So that I can meet the demand of our customers</a:t>
            </a:r>
          </a:p>
        </p:txBody>
      </p:sp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3DE4BDA8-21ED-498B-BB43-CF3F325826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488" y="1991041"/>
            <a:ext cx="5951014" cy="4631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5495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A571C0-532E-4B8D-821B-8A9B3BA62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Demo: How did I manage my project?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6108AE-D6BC-41D1-B9DB-D99D8585309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To demonstrate to the audience how I managed my project.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91B8D2-FECA-46F9-ACAF-A4A827F6853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Navigate to the following URL: </a:t>
            </a:r>
            <a:r>
              <a:rPr lang="en-GB" dirty="0">
                <a:hlinkClick r:id="rId2"/>
              </a:rPr>
              <a:t>https://trello.com/b/hYFjd4AA/training-application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75535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B2F087-7E01-46CA-AD0C-BC27BBFC52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Training overview</a:t>
            </a:r>
          </a:p>
        </p:txBody>
      </p:sp>
    </p:spTree>
    <p:extLst>
      <p:ext uri="{BB962C8B-B14F-4D97-AF65-F5344CB8AC3E}">
        <p14:creationId xmlns:p14="http://schemas.microsoft.com/office/powerpoint/2010/main" val="36472600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8793645-FB56-4E06-925D-73060EAFCCE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05084" y="1341772"/>
            <a:ext cx="9483118" cy="520262"/>
          </a:xfrm>
        </p:spPr>
        <p:txBody>
          <a:bodyPr/>
          <a:lstStyle/>
          <a:p>
            <a:r>
              <a:rPr lang="en-GB" dirty="0"/>
              <a:t>The Architecture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D97275-C544-4795-A6CB-A274BE66EA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553" t="28491" r="15447" b="34316"/>
          <a:stretch/>
        </p:blipFill>
        <p:spPr>
          <a:xfrm>
            <a:off x="4815839" y="2504541"/>
            <a:ext cx="2560321" cy="255069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E5CF241-C8BA-4E63-B031-CAC2F02961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637" t="36186" r="62724" b="40912"/>
          <a:stretch/>
        </p:blipFill>
        <p:spPr>
          <a:xfrm>
            <a:off x="8683483" y="2752825"/>
            <a:ext cx="1880274" cy="2454442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D86AA69D-9C30-44D2-A92D-C93B75F7C8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335" y="2462212"/>
            <a:ext cx="2880760" cy="263535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2D75F4A-541A-40D1-8AB4-9CD4D1EE2E9E}"/>
              </a:ext>
            </a:extLst>
          </p:cNvPr>
          <p:cNvSpPr/>
          <p:nvPr/>
        </p:nvSpPr>
        <p:spPr>
          <a:xfrm>
            <a:off x="8345412" y="2272515"/>
            <a:ext cx="3005888" cy="3243713"/>
          </a:xfrm>
          <a:prstGeom prst="rect">
            <a:avLst/>
          </a:prstGeom>
          <a:solidFill>
            <a:srgbClr val="000000">
              <a:alpha val="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84823EC-7460-4AAE-84F9-36208E0886A6}"/>
              </a:ext>
            </a:extLst>
          </p:cNvPr>
          <p:cNvSpPr/>
          <p:nvPr/>
        </p:nvSpPr>
        <p:spPr>
          <a:xfrm>
            <a:off x="4593055" y="2272515"/>
            <a:ext cx="3005888" cy="3243713"/>
          </a:xfrm>
          <a:prstGeom prst="rect">
            <a:avLst/>
          </a:prstGeom>
          <a:solidFill>
            <a:srgbClr val="000000">
              <a:alpha val="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4ED3F43-C638-469E-AE6D-117E2174AFF8}"/>
              </a:ext>
            </a:extLst>
          </p:cNvPr>
          <p:cNvSpPr/>
          <p:nvPr/>
        </p:nvSpPr>
        <p:spPr>
          <a:xfrm>
            <a:off x="542524" y="2272514"/>
            <a:ext cx="3005888" cy="3243713"/>
          </a:xfrm>
          <a:prstGeom prst="rect">
            <a:avLst/>
          </a:prstGeom>
          <a:solidFill>
            <a:srgbClr val="000000">
              <a:alpha val="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0B7D821-7E44-457C-B125-6BBC49E8467A}"/>
              </a:ext>
            </a:extLst>
          </p:cNvPr>
          <p:cNvCxnSpPr>
            <a:cxnSpLocks/>
          </p:cNvCxnSpPr>
          <p:nvPr/>
        </p:nvCxnSpPr>
        <p:spPr>
          <a:xfrm>
            <a:off x="3548412" y="2752825"/>
            <a:ext cx="1044643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A09269B-E01D-4782-9B4B-D19312E99CEB}"/>
              </a:ext>
            </a:extLst>
          </p:cNvPr>
          <p:cNvCxnSpPr>
            <a:cxnSpLocks/>
          </p:cNvCxnSpPr>
          <p:nvPr/>
        </p:nvCxnSpPr>
        <p:spPr>
          <a:xfrm flipH="1">
            <a:off x="3548412" y="2905225"/>
            <a:ext cx="104464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80285ED-2B23-4075-ABC4-2C151F057251}"/>
              </a:ext>
            </a:extLst>
          </p:cNvPr>
          <p:cNvCxnSpPr>
            <a:cxnSpLocks/>
          </p:cNvCxnSpPr>
          <p:nvPr/>
        </p:nvCxnSpPr>
        <p:spPr>
          <a:xfrm>
            <a:off x="7598943" y="4622265"/>
            <a:ext cx="74646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84F3540-3DC5-44E0-8F50-B1F67965D103}"/>
              </a:ext>
            </a:extLst>
          </p:cNvPr>
          <p:cNvCxnSpPr>
            <a:cxnSpLocks/>
          </p:cNvCxnSpPr>
          <p:nvPr/>
        </p:nvCxnSpPr>
        <p:spPr>
          <a:xfrm flipH="1">
            <a:off x="7598945" y="4774665"/>
            <a:ext cx="746467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8BBC9531-0373-4B57-8959-09AAECEF829F}"/>
              </a:ext>
            </a:extLst>
          </p:cNvPr>
          <p:cNvSpPr txBox="1"/>
          <p:nvPr/>
        </p:nvSpPr>
        <p:spPr>
          <a:xfrm>
            <a:off x="705084" y="5730240"/>
            <a:ext cx="2760011" cy="55880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ctr"/>
            <a:r>
              <a:rPr lang="en-GB" b="1" dirty="0"/>
              <a:t>Front-end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F72C008-71A0-4DCF-B21C-9D639D5002CF}"/>
              </a:ext>
            </a:extLst>
          </p:cNvPr>
          <p:cNvSpPr txBox="1"/>
          <p:nvPr/>
        </p:nvSpPr>
        <p:spPr>
          <a:xfrm>
            <a:off x="4715993" y="5735787"/>
            <a:ext cx="2760011" cy="55880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ctr"/>
            <a:r>
              <a:rPr lang="en-GB" b="1" dirty="0"/>
              <a:t>Spring Boot API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90A093F-A8D5-4F6E-8DAA-7AC0946DB8B5}"/>
              </a:ext>
            </a:extLst>
          </p:cNvPr>
          <p:cNvSpPr txBox="1"/>
          <p:nvPr/>
        </p:nvSpPr>
        <p:spPr>
          <a:xfrm>
            <a:off x="8345412" y="5735787"/>
            <a:ext cx="2760011" cy="55880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ctr"/>
            <a:r>
              <a:rPr lang="en-GB" b="1" dirty="0"/>
              <a:t>Database</a:t>
            </a:r>
          </a:p>
        </p:txBody>
      </p:sp>
    </p:spTree>
    <p:extLst>
      <p:ext uri="{BB962C8B-B14F-4D97-AF65-F5344CB8AC3E}">
        <p14:creationId xmlns:p14="http://schemas.microsoft.com/office/powerpoint/2010/main" val="12049933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A571C0-532E-4B8D-821B-8A9B3BA62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Demo: How did I create my project?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6108AE-D6BC-41D1-B9DB-D99D8585309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To show the audience how I developed my project on </a:t>
            </a:r>
            <a:r>
              <a:rPr lang="en-GB" dirty="0" err="1"/>
              <a:t>Github</a:t>
            </a:r>
            <a:r>
              <a:rPr lang="en-GB" dirty="0"/>
              <a:t>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91B8D2-FECA-46F9-ACAF-A4A827F6853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Navigate to the following URL: </a:t>
            </a:r>
            <a:r>
              <a:rPr lang="en-GB" dirty="0">
                <a:hlinkClick r:id="rId2"/>
              </a:rPr>
              <a:t>https://github.com/scrappy1987/nbs-trainer-example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21379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QA Branding Custom Colour Set">
      <a:dk1>
        <a:srgbClr val="004050"/>
      </a:dk1>
      <a:lt1>
        <a:srgbClr val="FFFFFF"/>
      </a:lt1>
      <a:dk2>
        <a:srgbClr val="00EDB5"/>
      </a:dk2>
      <a:lt2>
        <a:srgbClr val="FFFFFF"/>
      </a:lt2>
      <a:accent1>
        <a:srgbClr val="004050"/>
      </a:accent1>
      <a:accent2>
        <a:srgbClr val="00EDB5"/>
      </a:accent2>
      <a:accent3>
        <a:srgbClr val="7F007D"/>
      </a:accent3>
      <a:accent4>
        <a:srgbClr val="FF004C"/>
      </a:accent4>
      <a:accent5>
        <a:srgbClr val="F8D237"/>
      </a:accent5>
      <a:accent6>
        <a:srgbClr val="F3612C"/>
      </a:accent6>
      <a:hlink>
        <a:srgbClr val="004050"/>
      </a:hlink>
      <a:folHlink>
        <a:srgbClr val="00EDB5"/>
      </a:folHlink>
    </a:clrScheme>
    <a:fontScheme name="QandA">
      <a:majorFont>
        <a:latin typeface="Krana Fat B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vert="horz" lIns="0" tIns="0" rIns="0" bIns="0" rtlCol="0" anchor="t" anchorCtr="0">
        <a:normAutofit/>
      </a:bodyPr>
      <a:lstStyle>
        <a:defPPr algn="l"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QA_Presentation_PRINT ONLY" id="{FB65EF01-D18B-4668-B8D4-5C71BBA3F273}" vid="{9D81573D-9AB7-4AC5-8BF5-669EA4C5DFA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7429</TotalTime>
  <Words>530</Words>
  <Application>Microsoft Office PowerPoint</Application>
  <PresentationFormat>Widescreen</PresentationFormat>
  <Paragraphs>77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Krana Fat B</vt:lpstr>
      <vt:lpstr>Montserrat</vt:lpstr>
      <vt:lpstr>Office Theme</vt:lpstr>
      <vt:lpstr>Trainer Management System (TMS)</vt:lpstr>
      <vt:lpstr>TMS Slide deck contents</vt:lpstr>
      <vt:lpstr>Product overview</vt:lpstr>
      <vt:lpstr>PowerPoint Presentation</vt:lpstr>
      <vt:lpstr>PowerPoint Presentation</vt:lpstr>
      <vt:lpstr>Demo: How did I manage my project?</vt:lpstr>
      <vt:lpstr>Training overview</vt:lpstr>
      <vt:lpstr>PowerPoint Presentation</vt:lpstr>
      <vt:lpstr>Demo: How did I create my project?</vt:lpstr>
      <vt:lpstr>Demo</vt:lpstr>
      <vt:lpstr>Demo: What does my project look like?</vt:lpstr>
      <vt:lpstr>Self reflection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Demo: How will I use this experience for my CPD?</vt:lpstr>
      <vt:lpstr>Thank you for listening</vt:lpstr>
    </vt:vector>
  </TitlesOfParts>
  <Manager/>
  <Company>QA Ltd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Sansom, Mary</dc:creator>
  <cp:keywords/>
  <dc:description/>
  <cp:lastModifiedBy>john gordon</cp:lastModifiedBy>
  <cp:revision>271</cp:revision>
  <cp:lastPrinted>2019-07-03T09:46:41Z</cp:lastPrinted>
  <dcterms:created xsi:type="dcterms:W3CDTF">2019-07-01T11:38:58Z</dcterms:created>
  <dcterms:modified xsi:type="dcterms:W3CDTF">2019-10-24T10:01:10Z</dcterms:modified>
  <cp:category/>
</cp:coreProperties>
</file>